
<file path=[Content_Types].xml><?xml version="1.0" encoding="utf-8"?>
<Types xmlns="http://schemas.openxmlformats.org/package/2006/content-types">
  <Default Extension="bin" ContentType="application/vnd.openxmlformats-officedocument.spreadsheetml.printerSettings"/>
  <Default Extension="emf" ContentType="image/x-emf"/>
  <Default Extension="wmf" ContentType="image/x-wmf"/>
  <Default Extension="rels" ContentType="application/vnd.openxmlformats-package.relationships+xml"/>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1.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worksheets/sheet10.xml" ContentType="application/vnd.openxmlformats-officedocument.spreadsheetml.worksheet+xml"/>
  <Override PartName="/xl/worksheets/sheet8.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9.xml" ContentType="application/vnd.openxmlformats-officedocument.spreadsheetml.worksheet+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mc:Ignorable="x15">
  <fileVersion appName="xl" lastEdited="6" lowestEdited="5" rupBuild="14420"/>
  <workbookPr filterPrivacy="1" showInkAnnotation="0" autoCompressPictures="0"/>
  <bookViews>
    <workbookView xWindow="0" yWindow="0" windowWidth="20400" windowHeight="7020"/>
  </bookViews>
  <sheets>
    <sheet name="2022" sheetId="1" r:id="rId1"/>
    <sheet name="2021" sheetId="2" r:id="rId2"/>
    <sheet name="2020" sheetId="3" r:id="rId3"/>
    <sheet name="2019" sheetId="4" r:id="rId4"/>
    <sheet name="2018" sheetId="5" r:id="rId5"/>
    <sheet name="2017" sheetId="6" r:id="rId6"/>
    <sheet name="2016" sheetId="7" r:id="rId7"/>
    <sheet name="2015" sheetId="8" r:id="rId8"/>
    <sheet name="2014" sheetId="9" r:id="rId9"/>
    <sheet name="2013" sheetId="10" r:id="rId10"/>
    <sheet name="2012" sheetId="11" r:id="rId11"/>
  </sheets>
  <calcPr calcId="0" concurrentCalc="0"/>
</workbook>
</file>

<file path=xl/sharedStrings.xml><?xml version="1.0" encoding="utf-8"?>
<sst xmlns="http://schemas.openxmlformats.org/spreadsheetml/2006/main" count="1526" uniqueCount="92">
  <si>
    <t>U.S. DEPARTMENT OF THE TREASURY</t>
  </si>
  <si>
    <t>ALCOHOL AND TOBACCO TAX AND TRADE BUREAU</t>
  </si>
  <si>
    <t>2022 ANNUAL STATE STATISTICAL REPORT - Wine</t>
  </si>
  <si>
    <t/>
  </si>
  <si>
    <t>Report Date: 10-MAR-2023</t>
  </si>
  <si>
    <t>Report Symbol: TTB-S-5120-2022</t>
  </si>
  <si>
    <t>Units: Wine Gallons</t>
  </si>
  <si>
    <t>Production</t>
  </si>
  <si>
    <t>Taxable Withdrawals</t>
  </si>
  <si>
    <t>Tax Free Withdrawals</t>
  </si>
  <si>
    <t>Tax Free Withdrawals for Export</t>
  </si>
  <si>
    <t>Stocks on Hand End-of-Period</t>
  </si>
  <si>
    <t>National Total</t>
  </si>
  <si>
    <t>Alabama</t>
  </si>
  <si>
    <r>
      <t>-</t>
    </r>
    <r>
      <rPr>
        <vertAlign val="superscript"/>
        <sz val="9.5"/>
        <color rgb="FF000000"/>
        <rFont val="Arial"/>
      </rPr>
      <t>b</t>
    </r>
  </si>
  <si>
    <t>Alaska</t>
  </si>
  <si>
    <t>.</t>
  </si>
  <si>
    <t>Arizona</t>
  </si>
  <si>
    <t>Arkansas</t>
  </si>
  <si>
    <t>California</t>
  </si>
  <si>
    <t>Colorado</t>
  </si>
  <si>
    <t>Connecticut</t>
  </si>
  <si>
    <t>Delaware</t>
  </si>
  <si>
    <t>Dist. of Columbia</t>
  </si>
  <si>
    <t>Florida</t>
  </si>
  <si>
    <t>Georgia</t>
  </si>
  <si>
    <t>Hawaii</t>
  </si>
  <si>
    <t>Idaho</t>
  </si>
  <si>
    <t>Illinois</t>
  </si>
  <si>
    <t>Indiana</t>
  </si>
  <si>
    <t>Iowa</t>
  </si>
  <si>
    <t>Kansas</t>
  </si>
  <si>
    <t>Kentucky</t>
  </si>
  <si>
    <t>Louisiana</t>
  </si>
  <si>
    <t>Maine</t>
  </si>
  <si>
    <t>Maryland</t>
  </si>
  <si>
    <t>Massachusetts</t>
  </si>
  <si>
    <t>Michigan</t>
  </si>
  <si>
    <t>Minnesota</t>
  </si>
  <si>
    <t>Mississippi</t>
  </si>
  <si>
    <t>Missouri</t>
  </si>
  <si>
    <t>Montana</t>
  </si>
  <si>
    <t>Nebraska</t>
  </si>
  <si>
    <t>Nevada</t>
  </si>
  <si>
    <t>New Hampshire</t>
  </si>
  <si>
    <t>New Jersey</t>
  </si>
  <si>
    <t>New Mexico</t>
  </si>
  <si>
    <t>New York</t>
  </si>
  <si>
    <t>North Carolina</t>
  </si>
  <si>
    <t>North Dakota</t>
  </si>
  <si>
    <t>Ohio</t>
  </si>
  <si>
    <t>Oklahoma</t>
  </si>
  <si>
    <t>Oregon</t>
  </si>
  <si>
    <t>Pennsylvania</t>
  </si>
  <si>
    <t>Rhode Island</t>
  </si>
  <si>
    <t>South Carolina</t>
  </si>
  <si>
    <t>South Dakota</t>
  </si>
  <si>
    <t>Tennessee</t>
  </si>
  <si>
    <t>Texas</t>
  </si>
  <si>
    <t>Utah</t>
  </si>
  <si>
    <t>Vermont</t>
  </si>
  <si>
    <t>Virginia</t>
  </si>
  <si>
    <t>Washington</t>
  </si>
  <si>
    <t>West Virginia</t>
  </si>
  <si>
    <t>Wisconsin</t>
  </si>
  <si>
    <t>Wyoming</t>
  </si>
  <si>
    <t>NOTES:</t>
  </si>
  <si>
    <r>
      <rPr>
        <vertAlign val="superscript"/>
        <sz val="9.5"/>
        <color rgb="FF112277"/>
        <rFont val="Arial"/>
      </rPr>
      <t>a</t>
    </r>
    <r>
      <rPr>
        <sz val="9.5"/>
        <color rgb="FF112277"/>
        <rFont val="Arial"/>
      </rPr>
      <t>Tax Free Withdrawals includes volumes exported or tested (bulk or bottled), bottled wines used for tasting or family use, and bulk wine removed to vinegar plants or removed for distilling material.</t>
    </r>
  </si>
  <si>
    <r>
      <rPr>
        <vertAlign val="superscript"/>
        <sz val="9.5"/>
        <color rgb="FF112277"/>
        <rFont val="Arial"/>
      </rPr>
      <t>b</t>
    </r>
    <r>
      <rPr>
        <sz val="9.5"/>
        <color rgb="FF112277"/>
        <rFont val="Arial"/>
      </rPr>
      <t>A dash '-' indicates data that could possibly identify a particular taxpayer and cannot be disclosed.</t>
    </r>
  </si>
  <si>
    <t>Changes in reported values for prior periods may occur due to late or amended operational reports. The data presented in this report was generated on 10-MAR-2023.</t>
  </si>
  <si>
    <t>http://www.ttb.gov</t>
  </si>
  <si>
    <t>2021 ANNUAL STATE STATISTICAL REPORT - Wine</t>
  </si>
  <si>
    <t>Report Symbol: TTB-S-5120-2021</t>
  </si>
  <si>
    <t>2020 ANNUAL STATE STATISTICAL REPORT - Wine</t>
  </si>
  <si>
    <t>Report Symbol: TTB-S-5120-2020</t>
  </si>
  <si>
    <t>2019 ANNUAL STATE STATISTICAL REPORT - Wine</t>
  </si>
  <si>
    <t>Report Symbol: TTB-S-5120-2019</t>
  </si>
  <si>
    <t>2018 ANNUAL STATE STATISTICAL REPORT - Wine</t>
  </si>
  <si>
    <t>Report Symbol: TTB-S-5120-2018</t>
  </si>
  <si>
    <t>Figures reflect changes to definitions of certain still wine tax classes made by the Tax Cuts and Jobs Act/Craft Beverage Modernization and Tax Reform which are in effect after 01/01/2018.</t>
  </si>
  <si>
    <t>2017 ANNUAL STATE STATISTICAL REPORT - Wine</t>
  </si>
  <si>
    <t>Report Symbol: TTB-S-5120-2017</t>
  </si>
  <si>
    <t>2016 ANNUAL STATE STATISTICAL REPORT - Wine</t>
  </si>
  <si>
    <t>Report Symbol: TTB-S-5120-2016</t>
  </si>
  <si>
    <t>2015 ANNUAL STATE STATISTICAL REPORT - Wine</t>
  </si>
  <si>
    <t>Report Symbol: TTB-S-5120-2015</t>
  </si>
  <si>
    <t>2014 ANNUAL STATE STATISTICAL REPORT - Wine</t>
  </si>
  <si>
    <t>Report Symbol: TTB-S-5120-2014</t>
  </si>
  <si>
    <t>2013 ANNUAL STATE STATISTICAL REPORT - Wine</t>
  </si>
  <si>
    <t>Report Symbol: TTB-S-5120-2013</t>
  </si>
  <si>
    <t>2012 ANNUAL STATE STATISTICAL REPORT - Wine</t>
  </si>
  <si>
    <t>Report Symbol: TTB-S-5120-2012</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mc:Ignorable="x14ac x16r2">
  <fonts count="12" x14ac:knownFonts="1">
    <font>
      <sz val="9.5"/>
      <color rgb="FF000000"/>
      <name val="Arial"/>
    </font>
    <font>
      <b/>
      <sz val="16"/>
      <color rgb="FF112277"/>
      <name val="Arial"/>
    </font>
    <font>
      <b/>
      <sz val="12"/>
      <color rgb="FF112277"/>
      <name val="Arial"/>
    </font>
    <font>
      <b/>
      <sz val="13.5"/>
      <color rgb="FF112277"/>
      <name val="Arial"/>
    </font>
    <font>
      <b/>
      <sz val="11"/>
      <color rgb="FF112277"/>
      <name val="Arial"/>
    </font>
    <font>
      <b/>
      <sz val="10"/>
      <color rgb="FF112277"/>
      <name val="Arial"/>
    </font>
    <font>
      <b/>
      <sz val="9.5"/>
      <color rgb="FF112277"/>
      <name val="Arial"/>
    </font>
    <font>
      <u/>
      <sz val="9.5"/>
      <color rgb="FFFF0000"/>
      <name val="Arial"/>
    </font>
    <font>
      <sz val="9.5"/>
      <color rgb="FF112277"/>
      <name val="Arial"/>
    </font>
    <font>
      <sz val="8"/>
      <color rgb="FF0000FF"/>
      <name val="Arial"/>
    </font>
    <font>
      <vertAlign val="superscript"/>
      <sz val="9.5"/>
      <color rgb="FF000000"/>
      <name val="Arial"/>
    </font>
    <font>
      <vertAlign val="superscript"/>
      <sz val="9.5"/>
      <color rgb="FF112277"/>
      <name val="Arial"/>
    </font>
  </fonts>
  <fills count="5">
    <fill>
      <patternFill patternType="none"/>
    </fill>
    <fill>
      <patternFill patternType="gray125"/>
    </fill>
    <fill>
      <patternFill patternType="solid">
        <fgColor rgb="FFFAFBFE"/>
        <bgColor indexed="64"/>
      </patternFill>
    </fill>
    <fill>
      <patternFill patternType="solid">
        <fgColor rgb="FFEDF2F9"/>
        <bgColor indexed="64"/>
      </patternFill>
    </fill>
    <fill>
      <patternFill patternType="solid">
        <fgColor rgb="FFFFFFFF"/>
        <bgColor indexed="64"/>
      </patternFill>
    </fill>
  </fills>
  <borders count="3">
    <border>
      <left/>
      <right/>
      <top/>
      <bottom/>
      <diagonal/>
    </border>
    <border>
      <left style="thin">
        <color rgb="FFB0B7BB"/>
      </left>
      <right style="thin">
        <color rgb="FFB0B7BB"/>
      </right>
      <top style="thin">
        <color rgb="FFB0B7BB"/>
      </top>
      <bottom style="thin">
        <color rgb="FFB0B7BB"/>
      </bottom>
      <diagonal/>
    </border>
    <border>
      <left style="thin">
        <color rgb="FFC1C1C1"/>
      </left>
      <right style="thin">
        <color rgb="FFC1C1C1"/>
      </right>
      <top style="thin">
        <color rgb="FFC1C1C1"/>
      </top>
      <bottom style="thin">
        <color rgb="FFC1C1C1"/>
      </bottom>
      <diagonal/>
    </border>
  </borders>
  <cellStyleXfs count="1">
    <xf numFmtId="0" fontId="0" fillId="0" borderId="0"/>
  </cellStyleXfs>
  <cellXfs count="15">
    <xf numFmtId="0" fontId="0" fillId="2" borderId="0" xfId="0" applyFont="1" applyFill="1" applyBorder="1" applyAlignment="1">
      <alignment horizontal="left"/>
    </xf>
    <xf numFmtId="0" fontId="6" fillId="3" borderId="1" xfId="0" applyFont="1" applyFill="1" applyBorder="1" applyAlignment="1">
      <alignment horizontal="center" wrapText="1"/>
    </xf>
    <xf numFmtId="0" fontId="0" fillId="4" borderId="2" xfId="0" applyFont="1" applyFill="1" applyBorder="1" applyAlignment="1">
      <alignment horizontal="left" wrapText="1"/>
    </xf>
    <xf numFmtId="3" fontId="0" fillId="4" borderId="2" xfId="0" applyNumberFormat="1" applyFont="1" applyFill="1" applyBorder="1" applyAlignment="1">
      <alignment horizontal="right" wrapText="1"/>
    </xf>
    <xf numFmtId="0" fontId="0" fillId="4" borderId="2" xfId="0" applyFont="1" applyFill="1" applyBorder="1" applyAlignment="1">
      <alignment horizontal="right" wrapText="1"/>
    </xf>
    <xf numFmtId="0" fontId="1" fillId="2" borderId="0" xfId="0" applyFont="1" applyFill="1" applyBorder="1" applyAlignment="1">
      <alignment horizontal="center" wrapText="1"/>
    </xf>
    <xf numFmtId="0" fontId="0" fillId="2" borderId="0" xfId="0" applyFont="1" applyFill="1" applyBorder="1" applyAlignment="1">
      <alignment horizontal="left"/>
    </xf>
    <xf numFmtId="0" fontId="2" fillId="2" borderId="0" xfId="0" applyFont="1" applyFill="1" applyBorder="1" applyAlignment="1">
      <alignment horizontal="center" wrapText="1"/>
    </xf>
    <xf numFmtId="0" fontId="3" fillId="2" borderId="0" xfId="0" applyFont="1" applyFill="1" applyBorder="1" applyAlignment="1">
      <alignment horizontal="center" wrapText="1"/>
    </xf>
    <xf numFmtId="0" fontId="4" fillId="2" borderId="0" xfId="0" applyFont="1" applyFill="1" applyBorder="1" applyAlignment="1">
      <alignment horizontal="center" wrapText="1"/>
    </xf>
    <xf numFmtId="0" fontId="5" fillId="2" borderId="0" xfId="0" applyFont="1" applyFill="1" applyBorder="1" applyAlignment="1">
      <alignment horizontal="right" wrapText="1"/>
    </xf>
    <xf numFmtId="0" fontId="7" fillId="2" borderId="0" xfId="0" applyFont="1" applyFill="1" applyBorder="1" applyAlignment="1">
      <alignment horizontal="left" wrapText="1"/>
    </xf>
    <xf numFmtId="0" fontId="8" fillId="2" borderId="0" xfId="0" applyFont="1" applyFill="1" applyBorder="1" applyAlignment="1">
      <alignment horizontal="center" wrapText="1"/>
    </xf>
    <xf numFmtId="0" fontId="8" fillId="2" borderId="0" xfId="0" applyFont="1" applyFill="1" applyBorder="1" applyAlignment="1">
      <alignment horizontal="left" wrapText="1"/>
    </xf>
    <xf numFmtId="0" fontId="9" fillId="2" borderId="0" xfId="0" applyFont="1" applyFill="1" applyBorder="1" applyAlignment="1">
      <alignment horizontal="left" wrapText="1"/>
    </xf>
  </cellXfs>
  <cellStyles count="1">
    <cellStyle name="Normal" xfId="0" builtinId="0"/>
  </cellStyles>
  <dxfs count="0"/>
  <tableStyles count="0" defaultTableStyle="TableStyleMedium9" defaultPivotStyle="PivotStyleMedium4"/>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customXml" Target="../customXml/item1.xml"/><Relationship Id="rId10" Type="http://schemas.openxmlformats.org/officeDocument/2006/relationships/worksheet" Target="worksheets/sheet10.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drawings/_rels/drawing1.xml.rels><?xml version="1.0" encoding="UTF-8" standalone="yes"?>
<Relationships xmlns="http://schemas.openxmlformats.org/package/2006/relationships"><Relationship Id="rId1" Type="http://schemas.openxmlformats.org/officeDocument/2006/relationships/image" Target="../media/image1.emf"/></Relationships>
</file>

<file path=xl/drawings/drawing1.xml><?xml version="1.0" encoding="utf-8"?>
<xdr:wsDr xmlns:xdr="http://schemas.openxmlformats.org/drawingml/2006/spreadsheetDrawing" xmlns:a="http://schemas.openxmlformats.org/drawingml/2006/main">
  <xdr:twoCellAnchor editAs="oneCell">
    <xdr:from>
      <xdr:col>0</xdr:col>
      <xdr:colOff>190500</xdr:colOff>
      <xdr:row>0</xdr:row>
      <xdr:rowOff>47625</xdr:rowOff>
    </xdr:from>
    <xdr:to>
      <xdr:col>0</xdr:col>
      <xdr:colOff>1695450</xdr:colOff>
      <xdr:row>6</xdr:row>
      <xdr:rowOff>131470</xdr:rowOff>
    </xdr:to>
    <xdr:pic>
      <xdr:nvPicPr>
        <xdr:cNvPr id="2" name="Picture 1"/>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90500" y="47625"/>
          <a:ext cx="1504950" cy="156974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theme/theme1.xml><?xml version="1.0" encoding="utf-8"?>
<a:theme xmlns:a="http://schemas.openxmlformats.org/drawingml/2006/main" name="ODS Theme">
  <a:themeElements>
    <a:clrScheme name="ODS Them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DS Theme">
      <a:majorFont>
        <a:latin typeface="Courier New"/>
        <a:ea typeface=""/>
        <a:cs typeface=""/>
      </a:majorFont>
      <a:minorFont>
        <a:latin typeface="Courier New"/>
        <a:ea typeface=""/>
        <a:cs typeface=""/>
      </a:minorFont>
    </a:fontScheme>
    <a:fmtScheme name="ODS Theme">
      <a:fillStyleLst>
        <a:solidFill>
          <a:schemeClr val="phClr"/>
        </a:solidFill>
        <a:solidFill>
          <a:schemeClr val="phClr"/>
        </a:solidFill>
        <a:solidFill>
          <a:schemeClr val="phClr"/>
        </a:solidFill>
      </a:fillStyleLst>
      <a:lnStyleLst>
        <a:ln w="9525"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pageSetUpPr fitToPage="1"/>
  </sheetPr>
  <dimension ref="A1:F68"/>
  <sheetViews>
    <sheetView tabSelected="1" zoomScaleNormal="100" workbookViewId="0">
      <selection activeCell="H1" sqref="H1"/>
    </sheetView>
  </sheetViews>
  <sheetFormatPr defaultColWidth="11.42578125" defaultRowHeight="12" customHeight="1" x14ac:dyDescent="0.2"/>
  <cols>
    <col min="1" max="1" width="28.5703125" bestFit="1" customWidth="1"/>
    <col min="2" max="6" width="22.140625" bestFit="1" customWidth="1"/>
  </cols>
  <sheetData>
    <row r="1" spans="1:6" ht="20.100000000000001" customHeight="1" x14ac:dyDescent="0.3">
      <c r="A1" s="5" t="s">
        <v>0</v>
      </c>
      <c r="B1" s="6"/>
      <c r="C1" s="6"/>
      <c r="D1" s="6"/>
      <c r="E1" s="6"/>
      <c r="F1" s="6"/>
    </row>
    <row r="2" spans="1:6" ht="20.100000000000001" customHeight="1" x14ac:dyDescent="0.25">
      <c r="A2" s="7" t="s">
        <v>1</v>
      </c>
      <c r="B2" s="6"/>
      <c r="C2" s="6"/>
      <c r="D2" s="6"/>
      <c r="E2" s="6"/>
      <c r="F2" s="6"/>
    </row>
    <row r="3" spans="1:6" ht="20.100000000000001" customHeight="1" x14ac:dyDescent="0.25">
      <c r="A3" s="8" t="s">
        <v>2</v>
      </c>
      <c r="B3" s="6"/>
      <c r="C3" s="6"/>
      <c r="D3" s="6"/>
      <c r="E3" s="6"/>
      <c r="F3" s="6"/>
    </row>
    <row r="4" spans="1:6" ht="20.100000000000001" customHeight="1" x14ac:dyDescent="0.25">
      <c r="A4" s="9" t="s">
        <v>3</v>
      </c>
      <c r="B4" s="6"/>
      <c r="C4" s="6"/>
      <c r="D4" s="6"/>
      <c r="E4" s="6"/>
      <c r="F4" s="6"/>
    </row>
    <row r="5" spans="1:6" ht="20.100000000000001" customHeight="1" x14ac:dyDescent="0.2">
      <c r="A5" s="10" t="s">
        <v>4</v>
      </c>
      <c r="B5" s="6"/>
      <c r="C5" s="6"/>
      <c r="D5" s="6"/>
      <c r="E5" s="6"/>
      <c r="F5" s="6"/>
    </row>
    <row r="6" spans="1:6" ht="20.100000000000001" customHeight="1" x14ac:dyDescent="0.2">
      <c r="A6" s="10" t="s">
        <v>5</v>
      </c>
      <c r="B6" s="6"/>
      <c r="C6" s="6"/>
      <c r="D6" s="6"/>
      <c r="E6" s="6"/>
      <c r="F6" s="6"/>
    </row>
    <row r="8" spans="1:6" ht="29.1" customHeight="1" x14ac:dyDescent="0.2">
      <c r="A8" s="1" t="s">
        <v>6</v>
      </c>
      <c r="B8" s="1" t="s">
        <v>7</v>
      </c>
      <c r="C8" s="1" t="s">
        <v>8</v>
      </c>
      <c r="D8" s="1" t="s">
        <v>9</v>
      </c>
      <c r="E8" s="1" t="s">
        <v>10</v>
      </c>
      <c r="F8" s="1" t="s">
        <v>11</v>
      </c>
    </row>
    <row r="9" spans="1:6" ht="15" customHeight="1" x14ac:dyDescent="0.2">
      <c r="A9" s="2" t="s">
        <v>12</v>
      </c>
      <c r="B9" s="3">
        <v>752077206</v>
      </c>
      <c r="C9" s="3">
        <v>660918687</v>
      </c>
      <c r="D9" s="3">
        <v>137072102</v>
      </c>
      <c r="E9" s="3">
        <v>76627363</v>
      </c>
      <c r="F9" s="3">
        <v>1083523322</v>
      </c>
    </row>
    <row r="10" spans="1:6" ht="15" customHeight="1" x14ac:dyDescent="0.2">
      <c r="A10" s="2" t="s">
        <v>13</v>
      </c>
      <c r="B10" s="3">
        <v>35097</v>
      </c>
      <c r="C10" s="4" t="s">
        <v>14</v>
      </c>
      <c r="D10" s="3">
        <v>1751</v>
      </c>
      <c r="E10" s="4" t="s">
        <v>14</v>
      </c>
      <c r="F10" s="4" t="s">
        <v>14</v>
      </c>
    </row>
    <row r="11" spans="1:6" ht="15" customHeight="1" x14ac:dyDescent="0.2">
      <c r="A11" s="2" t="s">
        <v>15</v>
      </c>
      <c r="B11" s="3">
        <v>115038</v>
      </c>
      <c r="C11" s="3">
        <v>124191</v>
      </c>
      <c r="D11" s="3">
        <v>330</v>
      </c>
      <c r="E11" s="3" t="s">
        <v>16</v>
      </c>
      <c r="F11" s="3">
        <v>26065</v>
      </c>
    </row>
    <row r="12" spans="1:6" ht="15" customHeight="1" x14ac:dyDescent="0.2">
      <c r="A12" s="2" t="s">
        <v>17</v>
      </c>
      <c r="B12" s="3">
        <v>404508</v>
      </c>
      <c r="C12" s="3">
        <v>277512</v>
      </c>
      <c r="D12" s="3">
        <v>14662</v>
      </c>
      <c r="E12" s="3" t="s">
        <v>16</v>
      </c>
      <c r="F12" s="3">
        <v>797103</v>
      </c>
    </row>
    <row r="13" spans="1:6" ht="15" customHeight="1" x14ac:dyDescent="0.2">
      <c r="A13" s="2" t="s">
        <v>18</v>
      </c>
      <c r="B13" s="3">
        <v>118572</v>
      </c>
      <c r="C13" s="3">
        <v>184186</v>
      </c>
      <c r="D13" s="3">
        <v>3252</v>
      </c>
      <c r="E13" s="3" t="s">
        <v>16</v>
      </c>
      <c r="F13" s="3">
        <v>459561</v>
      </c>
    </row>
    <row r="14" spans="1:6" ht="15" customHeight="1" x14ac:dyDescent="0.2">
      <c r="A14" s="2" t="s">
        <v>19</v>
      </c>
      <c r="B14" s="3">
        <v>599557535</v>
      </c>
      <c r="C14" s="3">
        <v>405633266</v>
      </c>
      <c r="D14" s="3">
        <v>93258617</v>
      </c>
      <c r="E14" s="3">
        <v>71690252</v>
      </c>
      <c r="F14" s="3">
        <v>933609495</v>
      </c>
    </row>
    <row r="15" spans="1:6" ht="15" customHeight="1" x14ac:dyDescent="0.2">
      <c r="A15" s="2" t="s">
        <v>20</v>
      </c>
      <c r="B15" s="3">
        <v>874429</v>
      </c>
      <c r="C15" s="3">
        <v>828096</v>
      </c>
      <c r="D15" s="3">
        <v>19080</v>
      </c>
      <c r="E15" s="4" t="s">
        <v>14</v>
      </c>
      <c r="F15" s="3">
        <v>659359</v>
      </c>
    </row>
    <row r="16" spans="1:6" ht="15" customHeight="1" x14ac:dyDescent="0.2">
      <c r="A16" s="2" t="s">
        <v>21</v>
      </c>
      <c r="B16" s="3">
        <v>165295</v>
      </c>
      <c r="C16" s="3">
        <v>170241</v>
      </c>
      <c r="D16" s="3">
        <v>10395</v>
      </c>
      <c r="E16" s="3">
        <v>816</v>
      </c>
      <c r="F16" s="3">
        <v>267159</v>
      </c>
    </row>
    <row r="17" spans="1:6" ht="15" customHeight="1" x14ac:dyDescent="0.2">
      <c r="A17" s="2" t="s">
        <v>22</v>
      </c>
      <c r="B17" s="3">
        <v>20873</v>
      </c>
      <c r="C17" s="3">
        <v>22783</v>
      </c>
      <c r="D17" s="3" t="s">
        <v>16</v>
      </c>
      <c r="E17" s="3" t="s">
        <v>16</v>
      </c>
      <c r="F17" s="3">
        <v>14551</v>
      </c>
    </row>
    <row r="18" spans="1:6" ht="15" customHeight="1" x14ac:dyDescent="0.2">
      <c r="A18" s="2" t="s">
        <v>23</v>
      </c>
      <c r="B18" s="3">
        <v>71090</v>
      </c>
      <c r="C18" s="3">
        <v>68931</v>
      </c>
      <c r="D18" s="4" t="s">
        <v>14</v>
      </c>
      <c r="E18" s="3" t="s">
        <v>16</v>
      </c>
      <c r="F18" s="4" t="s">
        <v>14</v>
      </c>
    </row>
    <row r="19" spans="1:6" ht="15" customHeight="1" x14ac:dyDescent="0.2">
      <c r="A19" s="2" t="s">
        <v>24</v>
      </c>
      <c r="B19" s="3">
        <v>3450853</v>
      </c>
      <c r="C19" s="3">
        <v>19608754</v>
      </c>
      <c r="D19" s="3">
        <v>2371532</v>
      </c>
      <c r="E19" s="3">
        <v>454045</v>
      </c>
      <c r="F19" s="3">
        <v>3125900</v>
      </c>
    </row>
    <row r="20" spans="1:6" ht="15" customHeight="1" x14ac:dyDescent="0.2">
      <c r="A20" s="2" t="s">
        <v>25</v>
      </c>
      <c r="B20" s="3">
        <v>457216</v>
      </c>
      <c r="C20" s="3">
        <v>423762</v>
      </c>
      <c r="D20" s="3">
        <v>3349</v>
      </c>
      <c r="E20" s="3" t="s">
        <v>16</v>
      </c>
      <c r="F20" s="3">
        <v>320705</v>
      </c>
    </row>
    <row r="21" spans="1:6" ht="15" customHeight="1" x14ac:dyDescent="0.2">
      <c r="A21" s="2" t="s">
        <v>26</v>
      </c>
      <c r="B21" s="3">
        <v>50343</v>
      </c>
      <c r="C21" s="3">
        <v>40313</v>
      </c>
      <c r="D21" s="4" t="s">
        <v>14</v>
      </c>
      <c r="E21" s="4" t="s">
        <v>14</v>
      </c>
      <c r="F21" s="3">
        <v>47694</v>
      </c>
    </row>
    <row r="22" spans="1:6" ht="15" customHeight="1" x14ac:dyDescent="0.2">
      <c r="A22" s="2" t="s">
        <v>27</v>
      </c>
      <c r="B22" s="3">
        <v>570296</v>
      </c>
      <c r="C22" s="3">
        <v>424350</v>
      </c>
      <c r="D22" s="3">
        <v>10353</v>
      </c>
      <c r="E22" s="4" t="s">
        <v>14</v>
      </c>
      <c r="F22" s="3">
        <v>1115927</v>
      </c>
    </row>
    <row r="23" spans="1:6" ht="15" customHeight="1" x14ac:dyDescent="0.2">
      <c r="A23" s="2" t="s">
        <v>28</v>
      </c>
      <c r="B23" s="3">
        <v>1508971</v>
      </c>
      <c r="C23" s="4" t="s">
        <v>14</v>
      </c>
      <c r="D23" s="3">
        <v>1698604</v>
      </c>
      <c r="E23" s="4" t="s">
        <v>14</v>
      </c>
      <c r="F23" s="3">
        <v>3934903</v>
      </c>
    </row>
    <row r="24" spans="1:6" ht="15" customHeight="1" x14ac:dyDescent="0.2">
      <c r="A24" s="2" t="s">
        <v>29</v>
      </c>
      <c r="B24" s="3">
        <v>1755734</v>
      </c>
      <c r="C24" s="3">
        <v>3370002</v>
      </c>
      <c r="D24" s="4" t="s">
        <v>14</v>
      </c>
      <c r="E24" s="4" t="s">
        <v>14</v>
      </c>
      <c r="F24" s="3">
        <v>2212611</v>
      </c>
    </row>
    <row r="25" spans="1:6" ht="15" customHeight="1" x14ac:dyDescent="0.2">
      <c r="A25" s="2" t="s">
        <v>30</v>
      </c>
      <c r="B25" s="3">
        <v>275748</v>
      </c>
      <c r="C25" s="3">
        <v>217849</v>
      </c>
      <c r="D25" s="3">
        <v>7198</v>
      </c>
      <c r="E25" s="4" t="s">
        <v>14</v>
      </c>
      <c r="F25" s="3">
        <v>300464</v>
      </c>
    </row>
    <row r="26" spans="1:6" ht="15" customHeight="1" x14ac:dyDescent="0.2">
      <c r="A26" s="2" t="s">
        <v>31</v>
      </c>
      <c r="B26" s="3">
        <v>122115</v>
      </c>
      <c r="C26" s="3">
        <v>132036</v>
      </c>
      <c r="D26" s="3">
        <v>7542</v>
      </c>
      <c r="E26" s="4" t="s">
        <v>14</v>
      </c>
      <c r="F26" s="3">
        <v>210702</v>
      </c>
    </row>
    <row r="27" spans="1:6" ht="15" customHeight="1" x14ac:dyDescent="0.2">
      <c r="A27" s="2" t="s">
        <v>32</v>
      </c>
      <c r="B27" s="3">
        <v>4705488</v>
      </c>
      <c r="C27" s="4" t="s">
        <v>14</v>
      </c>
      <c r="D27" s="3">
        <v>18093351</v>
      </c>
      <c r="E27" s="4" t="s">
        <v>14</v>
      </c>
      <c r="F27" s="3">
        <v>1629416</v>
      </c>
    </row>
    <row r="28" spans="1:6" ht="15" customHeight="1" x14ac:dyDescent="0.2">
      <c r="A28" s="2" t="s">
        <v>33</v>
      </c>
      <c r="B28" s="4" t="s">
        <v>14</v>
      </c>
      <c r="C28" s="3">
        <v>385202</v>
      </c>
      <c r="D28" s="3">
        <v>745</v>
      </c>
      <c r="E28" s="3" t="s">
        <v>16</v>
      </c>
      <c r="F28" s="3">
        <v>103395</v>
      </c>
    </row>
    <row r="29" spans="1:6" ht="15" customHeight="1" x14ac:dyDescent="0.2">
      <c r="A29" s="2" t="s">
        <v>34</v>
      </c>
      <c r="B29" s="3">
        <v>92159</v>
      </c>
      <c r="C29" s="3">
        <v>251489</v>
      </c>
      <c r="D29" s="4" t="s">
        <v>14</v>
      </c>
      <c r="E29" s="3" t="s">
        <v>16</v>
      </c>
      <c r="F29" s="3">
        <v>238949</v>
      </c>
    </row>
    <row r="30" spans="1:6" ht="15" customHeight="1" x14ac:dyDescent="0.2">
      <c r="A30" s="2" t="s">
        <v>35</v>
      </c>
      <c r="B30" s="3">
        <v>443180</v>
      </c>
      <c r="C30" s="3">
        <v>341569</v>
      </c>
      <c r="D30" s="4" t="s">
        <v>14</v>
      </c>
      <c r="E30" s="3" t="s">
        <v>16</v>
      </c>
      <c r="F30" s="3">
        <v>560786</v>
      </c>
    </row>
    <row r="31" spans="1:6" ht="15" customHeight="1" x14ac:dyDescent="0.2">
      <c r="A31" s="2" t="s">
        <v>36</v>
      </c>
      <c r="B31" s="3">
        <v>2667919</v>
      </c>
      <c r="C31" s="3">
        <v>11758284</v>
      </c>
      <c r="D31" s="3">
        <v>10104</v>
      </c>
      <c r="E31" s="3" t="s">
        <v>16</v>
      </c>
      <c r="F31" s="3">
        <v>1097434</v>
      </c>
    </row>
    <row r="32" spans="1:6" ht="15" customHeight="1" x14ac:dyDescent="0.2">
      <c r="A32" s="2" t="s">
        <v>37</v>
      </c>
      <c r="B32" s="3">
        <v>4944764</v>
      </c>
      <c r="C32" s="3">
        <v>4774494</v>
      </c>
      <c r="D32" s="3">
        <v>42897</v>
      </c>
      <c r="E32" s="4" t="s">
        <v>14</v>
      </c>
      <c r="F32" s="3">
        <v>4077775</v>
      </c>
    </row>
    <row r="33" spans="1:6" ht="15" customHeight="1" x14ac:dyDescent="0.2">
      <c r="A33" s="2" t="s">
        <v>38</v>
      </c>
      <c r="B33" s="3">
        <v>830017</v>
      </c>
      <c r="C33" s="3">
        <v>782654</v>
      </c>
      <c r="D33" s="3">
        <v>23996</v>
      </c>
      <c r="E33" s="4" t="s">
        <v>14</v>
      </c>
      <c r="F33" s="3">
        <v>526239</v>
      </c>
    </row>
    <row r="34" spans="1:6" ht="15" customHeight="1" x14ac:dyDescent="0.2">
      <c r="A34" s="2" t="s">
        <v>39</v>
      </c>
      <c r="B34" s="4" t="s">
        <v>14</v>
      </c>
      <c r="C34" s="4" t="s">
        <v>14</v>
      </c>
      <c r="D34" s="3">
        <v>145</v>
      </c>
      <c r="E34" s="3" t="s">
        <v>16</v>
      </c>
      <c r="F34" s="4" t="s">
        <v>14</v>
      </c>
    </row>
    <row r="35" spans="1:6" ht="15" customHeight="1" x14ac:dyDescent="0.2">
      <c r="A35" s="2" t="s">
        <v>40</v>
      </c>
      <c r="B35" s="3">
        <v>1558114</v>
      </c>
      <c r="C35" s="4" t="s">
        <v>14</v>
      </c>
      <c r="D35" s="3">
        <v>1462690</v>
      </c>
      <c r="E35" s="4" t="s">
        <v>14</v>
      </c>
      <c r="F35" s="3">
        <v>3932943</v>
      </c>
    </row>
    <row r="36" spans="1:6" ht="15" customHeight="1" x14ac:dyDescent="0.2">
      <c r="A36" s="2" t="s">
        <v>41</v>
      </c>
      <c r="B36" s="3">
        <v>263384</v>
      </c>
      <c r="C36" s="3">
        <v>239703</v>
      </c>
      <c r="D36" s="3">
        <v>1407</v>
      </c>
      <c r="E36" s="4" t="s">
        <v>14</v>
      </c>
      <c r="F36" s="3">
        <v>138841</v>
      </c>
    </row>
    <row r="37" spans="1:6" ht="15" customHeight="1" x14ac:dyDescent="0.2">
      <c r="A37" s="2" t="s">
        <v>42</v>
      </c>
      <c r="B37" s="3">
        <v>332992</v>
      </c>
      <c r="C37" s="3">
        <v>294211</v>
      </c>
      <c r="D37" s="3">
        <v>16238</v>
      </c>
      <c r="E37" s="4" t="s">
        <v>14</v>
      </c>
      <c r="F37" s="3">
        <v>224651</v>
      </c>
    </row>
    <row r="38" spans="1:6" ht="15" customHeight="1" x14ac:dyDescent="0.2">
      <c r="A38" s="2" t="s">
        <v>43</v>
      </c>
      <c r="B38" s="3">
        <v>2350</v>
      </c>
      <c r="C38" s="3">
        <v>6444</v>
      </c>
      <c r="D38" s="3">
        <v>40</v>
      </c>
      <c r="E38" s="3" t="s">
        <v>16</v>
      </c>
      <c r="F38" s="3">
        <v>4163</v>
      </c>
    </row>
    <row r="39" spans="1:6" ht="15" customHeight="1" x14ac:dyDescent="0.2">
      <c r="A39" s="2" t="s">
        <v>44</v>
      </c>
      <c r="B39" s="3">
        <v>283599</v>
      </c>
      <c r="C39" s="3">
        <v>228337</v>
      </c>
      <c r="D39" s="4" t="s">
        <v>14</v>
      </c>
      <c r="E39" s="3" t="s">
        <v>16</v>
      </c>
      <c r="F39" s="3">
        <v>293331</v>
      </c>
    </row>
    <row r="40" spans="1:6" ht="15" customHeight="1" x14ac:dyDescent="0.2">
      <c r="A40" s="2" t="s">
        <v>45</v>
      </c>
      <c r="B40" s="3">
        <v>2132942</v>
      </c>
      <c r="C40" s="3">
        <v>1526834</v>
      </c>
      <c r="D40" s="4" t="s">
        <v>14</v>
      </c>
      <c r="E40" s="3">
        <v>5093</v>
      </c>
      <c r="F40" s="3">
        <v>942578</v>
      </c>
    </row>
    <row r="41" spans="1:6" ht="15" customHeight="1" x14ac:dyDescent="0.2">
      <c r="A41" s="2" t="s">
        <v>46</v>
      </c>
      <c r="B41" s="4" t="s">
        <v>14</v>
      </c>
      <c r="C41" s="3">
        <v>640626</v>
      </c>
      <c r="D41" s="3">
        <v>3027</v>
      </c>
      <c r="E41" s="3" t="s">
        <v>16</v>
      </c>
      <c r="F41" s="3">
        <v>1501421</v>
      </c>
    </row>
    <row r="42" spans="1:6" ht="15" customHeight="1" x14ac:dyDescent="0.2">
      <c r="A42" s="2" t="s">
        <v>47</v>
      </c>
      <c r="B42" s="3">
        <v>32523641</v>
      </c>
      <c r="C42" s="3">
        <v>14993396</v>
      </c>
      <c r="D42" s="3">
        <v>6947914</v>
      </c>
      <c r="E42" s="3">
        <v>865742</v>
      </c>
      <c r="F42" s="3">
        <v>16511060</v>
      </c>
    </row>
    <row r="43" spans="1:6" ht="15" customHeight="1" x14ac:dyDescent="0.2">
      <c r="A43" s="2" t="s">
        <v>48</v>
      </c>
      <c r="B43" s="3">
        <v>2871052</v>
      </c>
      <c r="C43" s="3">
        <v>2913299</v>
      </c>
      <c r="D43" s="3">
        <v>14355</v>
      </c>
      <c r="E43" s="4" t="s">
        <v>14</v>
      </c>
      <c r="F43" s="3">
        <v>1289772</v>
      </c>
    </row>
    <row r="44" spans="1:6" ht="15" customHeight="1" x14ac:dyDescent="0.2">
      <c r="A44" s="2" t="s">
        <v>49</v>
      </c>
      <c r="B44" s="3">
        <v>21152</v>
      </c>
      <c r="C44" s="3">
        <v>18395</v>
      </c>
      <c r="D44" s="3">
        <v>1043</v>
      </c>
      <c r="E44" s="3" t="s">
        <v>16</v>
      </c>
      <c r="F44" s="3">
        <v>36923</v>
      </c>
    </row>
    <row r="45" spans="1:6" ht="15" customHeight="1" x14ac:dyDescent="0.2">
      <c r="A45" s="2" t="s">
        <v>50</v>
      </c>
      <c r="B45" s="3">
        <v>6906031</v>
      </c>
      <c r="C45" s="3">
        <v>5348986</v>
      </c>
      <c r="D45" s="3">
        <v>23202</v>
      </c>
      <c r="E45" s="4" t="s">
        <v>14</v>
      </c>
      <c r="F45" s="3">
        <v>2034515</v>
      </c>
    </row>
    <row r="46" spans="1:6" ht="15" customHeight="1" x14ac:dyDescent="0.2">
      <c r="A46" s="2" t="s">
        <v>51</v>
      </c>
      <c r="B46" s="3">
        <v>55554</v>
      </c>
      <c r="C46" s="3">
        <v>38473</v>
      </c>
      <c r="D46" s="3">
        <v>2900</v>
      </c>
      <c r="E46" s="3" t="s">
        <v>16</v>
      </c>
      <c r="F46" s="3">
        <v>42618</v>
      </c>
    </row>
    <row r="47" spans="1:6" ht="15" customHeight="1" x14ac:dyDescent="0.2">
      <c r="A47" s="2" t="s">
        <v>52</v>
      </c>
      <c r="B47" s="3">
        <v>18215631</v>
      </c>
      <c r="C47" s="3">
        <v>13622789</v>
      </c>
      <c r="D47" s="3">
        <v>187658</v>
      </c>
      <c r="E47" s="3">
        <v>118487</v>
      </c>
      <c r="F47" s="3">
        <v>18494769</v>
      </c>
    </row>
    <row r="48" spans="1:6" ht="15" customHeight="1" x14ac:dyDescent="0.2">
      <c r="A48" s="2" t="s">
        <v>53</v>
      </c>
      <c r="B48" s="4" t="s">
        <v>14</v>
      </c>
      <c r="C48" s="3">
        <v>54785082</v>
      </c>
      <c r="D48" s="3">
        <v>545752</v>
      </c>
      <c r="E48" s="4" t="s">
        <v>14</v>
      </c>
      <c r="F48" s="3">
        <v>6393790</v>
      </c>
    </row>
    <row r="49" spans="1:6" ht="15" customHeight="1" x14ac:dyDescent="0.2">
      <c r="A49" s="2" t="s">
        <v>54</v>
      </c>
      <c r="B49" s="3">
        <v>76182</v>
      </c>
      <c r="C49" s="3">
        <v>84732</v>
      </c>
      <c r="D49" s="3">
        <v>1148</v>
      </c>
      <c r="E49" s="3" t="s">
        <v>16</v>
      </c>
      <c r="F49" s="3">
        <v>145927</v>
      </c>
    </row>
    <row r="50" spans="1:6" ht="15" customHeight="1" x14ac:dyDescent="0.2">
      <c r="A50" s="2" t="s">
        <v>55</v>
      </c>
      <c r="B50" s="3">
        <v>66554</v>
      </c>
      <c r="C50" s="3">
        <v>120092</v>
      </c>
      <c r="D50" s="3">
        <v>11840</v>
      </c>
      <c r="E50" s="4" t="s">
        <v>14</v>
      </c>
      <c r="F50" s="4" t="s">
        <v>14</v>
      </c>
    </row>
    <row r="51" spans="1:6" ht="15" customHeight="1" x14ac:dyDescent="0.2">
      <c r="A51" s="2" t="s">
        <v>56</v>
      </c>
      <c r="B51" s="3">
        <v>68990</v>
      </c>
      <c r="C51" s="3">
        <v>37031</v>
      </c>
      <c r="D51" s="3">
        <v>528</v>
      </c>
      <c r="E51" s="4" t="s">
        <v>14</v>
      </c>
      <c r="F51" s="3">
        <v>132029</v>
      </c>
    </row>
    <row r="52" spans="1:6" ht="15" customHeight="1" x14ac:dyDescent="0.2">
      <c r="A52" s="2" t="s">
        <v>57</v>
      </c>
      <c r="B52" s="3">
        <v>537739</v>
      </c>
      <c r="C52" s="3">
        <v>588004</v>
      </c>
      <c r="D52" s="3">
        <v>7752</v>
      </c>
      <c r="E52" s="3">
        <v>690</v>
      </c>
      <c r="F52" s="3">
        <v>594497</v>
      </c>
    </row>
    <row r="53" spans="1:6" ht="15" customHeight="1" x14ac:dyDescent="0.2">
      <c r="A53" s="2" t="s">
        <v>58</v>
      </c>
      <c r="B53" s="3">
        <v>2868714</v>
      </c>
      <c r="C53" s="3">
        <v>23837341</v>
      </c>
      <c r="D53" s="3">
        <v>144707</v>
      </c>
      <c r="E53" s="4" t="s">
        <v>14</v>
      </c>
      <c r="F53" s="3">
        <v>5901281</v>
      </c>
    </row>
    <row r="54" spans="1:6" ht="15" customHeight="1" x14ac:dyDescent="0.2">
      <c r="A54" s="2" t="s">
        <v>59</v>
      </c>
      <c r="B54" s="3">
        <v>54217</v>
      </c>
      <c r="C54" s="3">
        <v>78891</v>
      </c>
      <c r="D54" s="3">
        <v>2110</v>
      </c>
      <c r="E54" s="4" t="s">
        <v>14</v>
      </c>
      <c r="F54" s="3">
        <v>45291</v>
      </c>
    </row>
    <row r="55" spans="1:6" ht="15" customHeight="1" x14ac:dyDescent="0.2">
      <c r="A55" s="2" t="s">
        <v>60</v>
      </c>
      <c r="B55" s="3">
        <v>1984227</v>
      </c>
      <c r="C55" s="3">
        <v>3496240</v>
      </c>
      <c r="D55" s="3">
        <v>20343</v>
      </c>
      <c r="E55" s="4" t="s">
        <v>14</v>
      </c>
      <c r="F55" s="3">
        <v>783912</v>
      </c>
    </row>
    <row r="56" spans="1:6" ht="15" customHeight="1" x14ac:dyDescent="0.2">
      <c r="A56" s="2" t="s">
        <v>61</v>
      </c>
      <c r="B56" s="3">
        <v>2829852</v>
      </c>
      <c r="C56" s="3">
        <v>2936815</v>
      </c>
      <c r="D56" s="3">
        <v>49751</v>
      </c>
      <c r="E56" s="4" t="s">
        <v>14</v>
      </c>
      <c r="F56" s="3">
        <v>3498775</v>
      </c>
    </row>
    <row r="57" spans="1:6" ht="15" customHeight="1" x14ac:dyDescent="0.2">
      <c r="A57" s="2" t="s">
        <v>62</v>
      </c>
      <c r="B57" s="3">
        <v>41852519</v>
      </c>
      <c r="C57" s="3">
        <v>25348723</v>
      </c>
      <c r="D57" s="3">
        <v>2175889</v>
      </c>
      <c r="E57" s="3">
        <v>1844204</v>
      </c>
      <c r="F57" s="3">
        <v>62041021</v>
      </c>
    </row>
    <row r="58" spans="1:6" ht="15" customHeight="1" x14ac:dyDescent="0.2">
      <c r="A58" s="2" t="s">
        <v>63</v>
      </c>
      <c r="B58" s="3">
        <v>34839</v>
      </c>
      <c r="C58" s="3">
        <v>38559</v>
      </c>
      <c r="D58" s="3">
        <v>2325</v>
      </c>
      <c r="E58" s="3" t="s">
        <v>16</v>
      </c>
      <c r="F58" s="3">
        <v>27828</v>
      </c>
    </row>
    <row r="59" spans="1:6" ht="15" customHeight="1" x14ac:dyDescent="0.2">
      <c r="A59" s="2" t="s">
        <v>64</v>
      </c>
      <c r="B59" s="3">
        <v>1873048</v>
      </c>
      <c r="C59" s="3">
        <v>2892061</v>
      </c>
      <c r="D59" s="4" t="s">
        <v>14</v>
      </c>
      <c r="E59" s="4" t="s">
        <v>14</v>
      </c>
      <c r="F59" s="3">
        <v>1018613</v>
      </c>
    </row>
    <row r="60" spans="1:6" ht="15" customHeight="1" x14ac:dyDescent="0.2">
      <c r="A60" s="2" t="s">
        <v>65</v>
      </c>
      <c r="B60" s="3">
        <v>10240</v>
      </c>
      <c r="C60" s="3">
        <v>22871</v>
      </c>
      <c r="D60" s="4" t="s">
        <v>14</v>
      </c>
      <c r="E60" s="3" t="s">
        <v>16</v>
      </c>
      <c r="F60" s="4" t="s">
        <v>14</v>
      </c>
    </row>
    <row r="62" spans="1:6" ht="14.1" customHeight="1" x14ac:dyDescent="0.2">
      <c r="A62" s="11" t="s">
        <v>66</v>
      </c>
      <c r="B62" s="11"/>
      <c r="C62" s="11"/>
      <c r="D62" s="11"/>
      <c r="E62" s="11"/>
      <c r="F62" s="11"/>
    </row>
    <row r="63" spans="1:6" ht="14.1" customHeight="1" x14ac:dyDescent="0.2">
      <c r="A63" s="12" t="s">
        <v>3</v>
      </c>
      <c r="B63" s="12"/>
      <c r="C63" s="12"/>
      <c r="D63" s="12"/>
      <c r="E63" s="12"/>
      <c r="F63" s="12"/>
    </row>
    <row r="64" spans="1:6" ht="29.1" customHeight="1" x14ac:dyDescent="0.2">
      <c r="A64" s="13" t="s">
        <v>67</v>
      </c>
      <c r="B64" s="13"/>
      <c r="C64" s="13"/>
      <c r="D64" s="13"/>
      <c r="E64" s="13"/>
      <c r="F64" s="13"/>
    </row>
    <row r="65" spans="1:6" ht="14.1" customHeight="1" x14ac:dyDescent="0.2">
      <c r="A65" s="13" t="s">
        <v>68</v>
      </c>
      <c r="B65" s="13"/>
      <c r="C65" s="13"/>
      <c r="D65" s="13"/>
      <c r="E65" s="13"/>
      <c r="F65" s="13"/>
    </row>
    <row r="66" spans="1:6" ht="14.1" customHeight="1" x14ac:dyDescent="0.2">
      <c r="A66" s="12" t="s">
        <v>3</v>
      </c>
      <c r="B66" s="12"/>
      <c r="C66" s="12"/>
      <c r="D66" s="12"/>
      <c r="E66" s="12"/>
      <c r="F66" s="12"/>
    </row>
    <row r="67" spans="1:6" ht="14.1" customHeight="1" x14ac:dyDescent="0.2">
      <c r="A67" s="13" t="s">
        <v>69</v>
      </c>
      <c r="B67" s="13"/>
      <c r="C67" s="13"/>
      <c r="D67" s="13"/>
      <c r="E67" s="13"/>
      <c r="F67" s="13"/>
    </row>
    <row r="68" spans="1:6" ht="12" customHeight="1" x14ac:dyDescent="0.2">
      <c r="A68" s="14" t="s">
        <v>70</v>
      </c>
      <c r="B68" s="14"/>
      <c r="C68" s="14"/>
      <c r="D68" s="14"/>
      <c r="E68" s="14"/>
      <c r="F68" s="14"/>
    </row>
  </sheetData>
  <mergeCells count="13">
    <mergeCell ref="A66:F66"/>
    <mergeCell ref="A67:F67"/>
    <mergeCell ref="A68:F68"/>
    <mergeCell ref="A6:F6"/>
    <mergeCell ref="A62:F62"/>
    <mergeCell ref="A63:F63"/>
    <mergeCell ref="A64:F64"/>
    <mergeCell ref="A65:F65"/>
    <mergeCell ref="A1:F1"/>
    <mergeCell ref="A2:F2"/>
    <mergeCell ref="A3:F3"/>
    <mergeCell ref="A4:F4"/>
    <mergeCell ref="A5:F5"/>
  </mergeCells>
  <printOptions horizontalCentered="1"/>
  <pageMargins left="0.05" right="0.05" top="0.5" bottom="0.5" header="0" footer="0"/>
  <pageSetup scale="73" orientation="portrait" horizontalDpi="300" verticalDpi="300"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pageSetUpPr fitToPage="1"/>
  </sheetPr>
  <dimension ref="A1:F68"/>
  <sheetViews>
    <sheetView zoomScaleNormal="100" workbookViewId="0">
      <selection activeCell="H5" sqref="H5"/>
    </sheetView>
  </sheetViews>
  <sheetFormatPr defaultColWidth="11.42578125" defaultRowHeight="12" customHeight="1" x14ac:dyDescent="0.2"/>
  <cols>
    <col min="1" max="1" width="28.5703125" bestFit="1" customWidth="1"/>
    <col min="2" max="6" width="22.140625" bestFit="1" customWidth="1"/>
  </cols>
  <sheetData>
    <row r="1" spans="1:6" ht="20.100000000000001" customHeight="1" x14ac:dyDescent="0.3">
      <c r="A1" s="5" t="s">
        <v>0</v>
      </c>
      <c r="B1" s="6"/>
      <c r="C1" s="6"/>
      <c r="D1" s="6"/>
      <c r="E1" s="6"/>
      <c r="F1" s="6"/>
    </row>
    <row r="2" spans="1:6" ht="20.100000000000001" customHeight="1" x14ac:dyDescent="0.25">
      <c r="A2" s="7" t="s">
        <v>1</v>
      </c>
      <c r="B2" s="6"/>
      <c r="C2" s="6"/>
      <c r="D2" s="6"/>
      <c r="E2" s="6"/>
      <c r="F2" s="6"/>
    </row>
    <row r="3" spans="1:6" ht="20.100000000000001" customHeight="1" x14ac:dyDescent="0.25">
      <c r="A3" s="8" t="s">
        <v>71</v>
      </c>
      <c r="B3" s="6"/>
      <c r="C3" s="6"/>
      <c r="D3" s="6"/>
      <c r="E3" s="6"/>
      <c r="F3" s="6"/>
    </row>
    <row r="4" spans="1:6" ht="20.100000000000001" customHeight="1" x14ac:dyDescent="0.25">
      <c r="A4" s="9" t="s">
        <v>3</v>
      </c>
      <c r="B4" s="6"/>
      <c r="C4" s="6"/>
      <c r="D4" s="6"/>
      <c r="E4" s="6"/>
      <c r="F4" s="6"/>
    </row>
    <row r="5" spans="1:6" ht="20.100000000000001" customHeight="1" x14ac:dyDescent="0.2">
      <c r="A5" s="10" t="s">
        <v>4</v>
      </c>
      <c r="B5" s="6"/>
      <c r="C5" s="6"/>
      <c r="D5" s="6"/>
      <c r="E5" s="6"/>
      <c r="F5" s="6"/>
    </row>
    <row r="6" spans="1:6" ht="20.100000000000001" customHeight="1" x14ac:dyDescent="0.2">
      <c r="A6" s="10" t="s">
        <v>72</v>
      </c>
      <c r="B6" s="6"/>
      <c r="C6" s="6"/>
      <c r="D6" s="6"/>
      <c r="E6" s="6"/>
      <c r="F6" s="6"/>
    </row>
    <row r="8" spans="1:6" ht="29.1" customHeight="1" x14ac:dyDescent="0.2">
      <c r="A8" s="1" t="s">
        <v>6</v>
      </c>
      <c r="B8" s="1" t="s">
        <v>7</v>
      </c>
      <c r="C8" s="1" t="s">
        <v>8</v>
      </c>
      <c r="D8" s="1" t="s">
        <v>9</v>
      </c>
      <c r="E8" s="1" t="s">
        <v>10</v>
      </c>
      <c r="F8" s="1" t="s">
        <v>11</v>
      </c>
    </row>
    <row r="9" spans="1:6" ht="15" customHeight="1" x14ac:dyDescent="0.2">
      <c r="A9" s="2" t="s">
        <v>12</v>
      </c>
      <c r="B9" s="3">
        <v>769578616</v>
      </c>
      <c r="C9" s="3">
        <v>711561618</v>
      </c>
      <c r="D9" s="3">
        <v>130945751</v>
      </c>
      <c r="E9" s="3">
        <v>88016925</v>
      </c>
      <c r="F9" s="3">
        <v>1107962011</v>
      </c>
    </row>
    <row r="10" spans="1:6" ht="15" customHeight="1" x14ac:dyDescent="0.2">
      <c r="A10" s="2" t="s">
        <v>13</v>
      </c>
      <c r="B10" s="3">
        <v>65933</v>
      </c>
      <c r="C10" s="4" t="s">
        <v>14</v>
      </c>
      <c r="D10" s="3">
        <v>1238</v>
      </c>
      <c r="E10" s="4" t="s">
        <v>14</v>
      </c>
      <c r="F10" s="4" t="s">
        <v>14</v>
      </c>
    </row>
    <row r="11" spans="1:6" ht="15" customHeight="1" x14ac:dyDescent="0.2">
      <c r="A11" s="2" t="s">
        <v>15</v>
      </c>
      <c r="B11" s="3">
        <v>129819</v>
      </c>
      <c r="C11" s="3">
        <v>134200</v>
      </c>
      <c r="D11" s="3">
        <v>1403</v>
      </c>
      <c r="E11" s="3" t="s">
        <v>16</v>
      </c>
      <c r="F11" s="3">
        <v>23071</v>
      </c>
    </row>
    <row r="12" spans="1:6" ht="15" customHeight="1" x14ac:dyDescent="0.2">
      <c r="A12" s="2" t="s">
        <v>17</v>
      </c>
      <c r="B12" s="3">
        <v>411556</v>
      </c>
      <c r="C12" s="3">
        <v>268021</v>
      </c>
      <c r="D12" s="3">
        <v>6515</v>
      </c>
      <c r="E12" s="4" t="s">
        <v>14</v>
      </c>
      <c r="F12" s="3">
        <v>742578</v>
      </c>
    </row>
    <row r="13" spans="1:6" ht="15" customHeight="1" x14ac:dyDescent="0.2">
      <c r="A13" s="2" t="s">
        <v>18</v>
      </c>
      <c r="B13" s="3">
        <v>137930</v>
      </c>
      <c r="C13" s="3">
        <v>215077</v>
      </c>
      <c r="D13" s="3">
        <v>1087</v>
      </c>
      <c r="E13" s="3" t="s">
        <v>16</v>
      </c>
      <c r="F13" s="3">
        <v>524528</v>
      </c>
    </row>
    <row r="14" spans="1:6" ht="15" customHeight="1" x14ac:dyDescent="0.2">
      <c r="A14" s="2" t="s">
        <v>19</v>
      </c>
      <c r="B14" s="3">
        <v>625810074</v>
      </c>
      <c r="C14" s="3">
        <v>436207547</v>
      </c>
      <c r="D14" s="3">
        <v>94696759</v>
      </c>
      <c r="E14" s="3">
        <v>83044808</v>
      </c>
      <c r="F14" s="3">
        <v>963172065</v>
      </c>
    </row>
    <row r="15" spans="1:6" ht="15" customHeight="1" x14ac:dyDescent="0.2">
      <c r="A15" s="2" t="s">
        <v>20</v>
      </c>
      <c r="B15" s="3">
        <v>779986</v>
      </c>
      <c r="C15" s="3">
        <v>975522</v>
      </c>
      <c r="D15" s="3">
        <v>10952</v>
      </c>
      <c r="E15" s="3" t="s">
        <v>16</v>
      </c>
      <c r="F15" s="3">
        <v>840851</v>
      </c>
    </row>
    <row r="16" spans="1:6" ht="15" customHeight="1" x14ac:dyDescent="0.2">
      <c r="A16" s="2" t="s">
        <v>21</v>
      </c>
      <c r="B16" s="3">
        <v>213435</v>
      </c>
      <c r="C16" s="3">
        <v>196437</v>
      </c>
      <c r="D16" s="3">
        <v>16353</v>
      </c>
      <c r="E16" s="4" t="s">
        <v>14</v>
      </c>
      <c r="F16" s="3">
        <v>296852</v>
      </c>
    </row>
    <row r="17" spans="1:6" ht="15" customHeight="1" x14ac:dyDescent="0.2">
      <c r="A17" s="2" t="s">
        <v>22</v>
      </c>
      <c r="B17" s="3">
        <v>27654</v>
      </c>
      <c r="C17" s="3">
        <v>27390</v>
      </c>
      <c r="D17" s="4" t="s">
        <v>14</v>
      </c>
      <c r="E17" s="3" t="s">
        <v>16</v>
      </c>
      <c r="F17" s="3">
        <v>21309</v>
      </c>
    </row>
    <row r="18" spans="1:6" ht="15" customHeight="1" x14ac:dyDescent="0.2">
      <c r="A18" s="2" t="s">
        <v>23</v>
      </c>
      <c r="B18" s="3">
        <v>120614</v>
      </c>
      <c r="C18" s="3">
        <v>64784</v>
      </c>
      <c r="D18" s="4" t="s">
        <v>14</v>
      </c>
      <c r="E18" s="4" t="s">
        <v>14</v>
      </c>
      <c r="F18" s="4" t="s">
        <v>14</v>
      </c>
    </row>
    <row r="19" spans="1:6" ht="15" customHeight="1" x14ac:dyDescent="0.2">
      <c r="A19" s="2" t="s">
        <v>24</v>
      </c>
      <c r="B19" s="3">
        <v>4348230</v>
      </c>
      <c r="C19" s="3">
        <v>20717196</v>
      </c>
      <c r="D19" s="4" t="s">
        <v>14</v>
      </c>
      <c r="E19" s="4" t="s">
        <v>14</v>
      </c>
      <c r="F19" s="3">
        <v>3103605</v>
      </c>
    </row>
    <row r="20" spans="1:6" ht="15" customHeight="1" x14ac:dyDescent="0.2">
      <c r="A20" s="2" t="s">
        <v>25</v>
      </c>
      <c r="B20" s="3">
        <v>316672</v>
      </c>
      <c r="C20" s="3">
        <v>400473</v>
      </c>
      <c r="D20" s="3">
        <v>9990</v>
      </c>
      <c r="E20" s="4" t="s">
        <v>14</v>
      </c>
      <c r="F20" s="3">
        <v>325992</v>
      </c>
    </row>
    <row r="21" spans="1:6" ht="15" customHeight="1" x14ac:dyDescent="0.2">
      <c r="A21" s="2" t="s">
        <v>26</v>
      </c>
      <c r="B21" s="3">
        <v>35901</v>
      </c>
      <c r="C21" s="3">
        <v>46133</v>
      </c>
      <c r="D21" s="3">
        <v>3862</v>
      </c>
      <c r="E21" s="4" t="s">
        <v>14</v>
      </c>
      <c r="F21" s="3">
        <v>42502</v>
      </c>
    </row>
    <row r="22" spans="1:6" ht="15" customHeight="1" x14ac:dyDescent="0.2">
      <c r="A22" s="2" t="s">
        <v>27</v>
      </c>
      <c r="B22" s="3">
        <v>505867</v>
      </c>
      <c r="C22" s="3">
        <v>492753</v>
      </c>
      <c r="D22" s="3">
        <v>19320</v>
      </c>
      <c r="E22" s="4" t="s">
        <v>14</v>
      </c>
      <c r="F22" s="3">
        <v>1048608</v>
      </c>
    </row>
    <row r="23" spans="1:6" ht="15" customHeight="1" x14ac:dyDescent="0.2">
      <c r="A23" s="2" t="s">
        <v>28</v>
      </c>
      <c r="B23" s="3">
        <v>1687476</v>
      </c>
      <c r="C23" s="4" t="s">
        <v>14</v>
      </c>
      <c r="D23" s="3">
        <v>2097690</v>
      </c>
      <c r="E23" s="4" t="s">
        <v>14</v>
      </c>
      <c r="F23" s="3">
        <v>4287119</v>
      </c>
    </row>
    <row r="24" spans="1:6" ht="15" customHeight="1" x14ac:dyDescent="0.2">
      <c r="A24" s="2" t="s">
        <v>29</v>
      </c>
      <c r="B24" s="3">
        <v>1802617</v>
      </c>
      <c r="C24" s="3">
        <v>3439067</v>
      </c>
      <c r="D24" s="3">
        <v>42737</v>
      </c>
      <c r="E24" s="4" t="s">
        <v>14</v>
      </c>
      <c r="F24" s="3">
        <v>1809867</v>
      </c>
    </row>
    <row r="25" spans="1:6" ht="15" customHeight="1" x14ac:dyDescent="0.2">
      <c r="A25" s="2" t="s">
        <v>30</v>
      </c>
      <c r="B25" s="3">
        <v>335807</v>
      </c>
      <c r="C25" s="3">
        <v>233131</v>
      </c>
      <c r="D25" s="3">
        <v>11429</v>
      </c>
      <c r="E25" s="3" t="s">
        <v>16</v>
      </c>
      <c r="F25" s="3">
        <v>350146</v>
      </c>
    </row>
    <row r="26" spans="1:6" ht="15" customHeight="1" x14ac:dyDescent="0.2">
      <c r="A26" s="2" t="s">
        <v>31</v>
      </c>
      <c r="B26" s="3">
        <v>134668</v>
      </c>
      <c r="C26" s="3">
        <v>151893</v>
      </c>
      <c r="D26" s="3">
        <v>7275</v>
      </c>
      <c r="E26" s="3" t="s">
        <v>16</v>
      </c>
      <c r="F26" s="3">
        <v>191634</v>
      </c>
    </row>
    <row r="27" spans="1:6" ht="15" customHeight="1" x14ac:dyDescent="0.2">
      <c r="A27" s="2" t="s">
        <v>32</v>
      </c>
      <c r="B27" s="3">
        <v>5009717</v>
      </c>
      <c r="C27" s="4" t="s">
        <v>14</v>
      </c>
      <c r="D27" s="3">
        <v>12007085</v>
      </c>
      <c r="E27" s="4" t="s">
        <v>14</v>
      </c>
      <c r="F27" s="3">
        <v>1929352</v>
      </c>
    </row>
    <row r="28" spans="1:6" ht="15" customHeight="1" x14ac:dyDescent="0.2">
      <c r="A28" s="2" t="s">
        <v>33</v>
      </c>
      <c r="B28" s="4" t="s">
        <v>14</v>
      </c>
      <c r="C28" s="3">
        <v>365029</v>
      </c>
      <c r="D28" s="3">
        <v>480</v>
      </c>
      <c r="E28" s="3" t="s">
        <v>16</v>
      </c>
      <c r="F28" s="3">
        <v>139790</v>
      </c>
    </row>
    <row r="29" spans="1:6" ht="15" customHeight="1" x14ac:dyDescent="0.2">
      <c r="A29" s="2" t="s">
        <v>34</v>
      </c>
      <c r="B29" s="3">
        <v>108769</v>
      </c>
      <c r="C29" s="3">
        <v>271485</v>
      </c>
      <c r="D29" s="4" t="s">
        <v>14</v>
      </c>
      <c r="E29" s="4" t="s">
        <v>14</v>
      </c>
      <c r="F29" s="3">
        <v>291205</v>
      </c>
    </row>
    <row r="30" spans="1:6" ht="15" customHeight="1" x14ac:dyDescent="0.2">
      <c r="A30" s="2" t="s">
        <v>35</v>
      </c>
      <c r="B30" s="3">
        <v>536035</v>
      </c>
      <c r="C30" s="3">
        <v>603328</v>
      </c>
      <c r="D30" s="3">
        <v>595647</v>
      </c>
      <c r="E30" s="3" t="s">
        <v>16</v>
      </c>
      <c r="F30" s="3">
        <v>612870</v>
      </c>
    </row>
    <row r="31" spans="1:6" ht="15" customHeight="1" x14ac:dyDescent="0.2">
      <c r="A31" s="2" t="s">
        <v>36</v>
      </c>
      <c r="B31" s="3">
        <v>2548931</v>
      </c>
      <c r="C31" s="3">
        <v>12627310</v>
      </c>
      <c r="D31" s="3">
        <v>7201</v>
      </c>
      <c r="E31" s="3" t="s">
        <v>16</v>
      </c>
      <c r="F31" s="3">
        <v>1532230</v>
      </c>
    </row>
    <row r="32" spans="1:6" ht="15" customHeight="1" x14ac:dyDescent="0.2">
      <c r="A32" s="2" t="s">
        <v>37</v>
      </c>
      <c r="B32" s="3">
        <v>5662211</v>
      </c>
      <c r="C32" s="3">
        <v>5030783</v>
      </c>
      <c r="D32" s="3">
        <v>55323</v>
      </c>
      <c r="E32" s="3">
        <v>2882</v>
      </c>
      <c r="F32" s="3">
        <v>4311986</v>
      </c>
    </row>
    <row r="33" spans="1:6" ht="15" customHeight="1" x14ac:dyDescent="0.2">
      <c r="A33" s="2" t="s">
        <v>38</v>
      </c>
      <c r="B33" s="3">
        <v>727461</v>
      </c>
      <c r="C33" s="3">
        <v>611584</v>
      </c>
      <c r="D33" s="3">
        <v>14010</v>
      </c>
      <c r="E33" s="3" t="s">
        <v>16</v>
      </c>
      <c r="F33" s="3">
        <v>484443</v>
      </c>
    </row>
    <row r="34" spans="1:6" ht="15" customHeight="1" x14ac:dyDescent="0.2">
      <c r="A34" s="2" t="s">
        <v>39</v>
      </c>
      <c r="B34" s="3">
        <v>28614</v>
      </c>
      <c r="C34" s="4" t="s">
        <v>14</v>
      </c>
      <c r="D34" s="3">
        <v>340</v>
      </c>
      <c r="E34" s="3" t="s">
        <v>16</v>
      </c>
      <c r="F34" s="4" t="s">
        <v>14</v>
      </c>
    </row>
    <row r="35" spans="1:6" ht="15" customHeight="1" x14ac:dyDescent="0.2">
      <c r="A35" s="2" t="s">
        <v>40</v>
      </c>
      <c r="B35" s="3">
        <v>1037296</v>
      </c>
      <c r="C35" s="4" t="s">
        <v>14</v>
      </c>
      <c r="D35" s="4" t="s">
        <v>14</v>
      </c>
      <c r="E35" s="4" t="s">
        <v>14</v>
      </c>
      <c r="F35" s="3">
        <v>4169640</v>
      </c>
    </row>
    <row r="36" spans="1:6" ht="15" customHeight="1" x14ac:dyDescent="0.2">
      <c r="A36" s="2" t="s">
        <v>41</v>
      </c>
      <c r="B36" s="3">
        <v>263016</v>
      </c>
      <c r="C36" s="3">
        <v>241695</v>
      </c>
      <c r="D36" s="3">
        <v>2610</v>
      </c>
      <c r="E36" s="4" t="s">
        <v>14</v>
      </c>
      <c r="F36" s="3">
        <v>151157</v>
      </c>
    </row>
    <row r="37" spans="1:6" ht="15" customHeight="1" x14ac:dyDescent="0.2">
      <c r="A37" s="2" t="s">
        <v>42</v>
      </c>
      <c r="B37" s="3">
        <v>272558</v>
      </c>
      <c r="C37" s="3">
        <v>289781</v>
      </c>
      <c r="D37" s="3">
        <v>8553</v>
      </c>
      <c r="E37" s="4" t="s">
        <v>14</v>
      </c>
      <c r="F37" s="3">
        <v>175751</v>
      </c>
    </row>
    <row r="38" spans="1:6" ht="15" customHeight="1" x14ac:dyDescent="0.2">
      <c r="A38" s="2" t="s">
        <v>43</v>
      </c>
      <c r="B38" s="3">
        <v>1640</v>
      </c>
      <c r="C38" s="3">
        <v>9698</v>
      </c>
      <c r="D38" s="4" t="s">
        <v>14</v>
      </c>
      <c r="E38" s="3" t="s">
        <v>16</v>
      </c>
      <c r="F38" s="3">
        <v>11065</v>
      </c>
    </row>
    <row r="39" spans="1:6" ht="15" customHeight="1" x14ac:dyDescent="0.2">
      <c r="A39" s="2" t="s">
        <v>44</v>
      </c>
      <c r="B39" s="3">
        <v>357588</v>
      </c>
      <c r="C39" s="3">
        <v>274680</v>
      </c>
      <c r="D39" s="4" t="s">
        <v>14</v>
      </c>
      <c r="E39" s="3" t="s">
        <v>16</v>
      </c>
      <c r="F39" s="3">
        <v>316933</v>
      </c>
    </row>
    <row r="40" spans="1:6" ht="15" customHeight="1" x14ac:dyDescent="0.2">
      <c r="A40" s="2" t="s">
        <v>45</v>
      </c>
      <c r="B40" s="3">
        <v>2280957</v>
      </c>
      <c r="C40" s="3">
        <v>1565683</v>
      </c>
      <c r="D40" s="4" t="s">
        <v>14</v>
      </c>
      <c r="E40" s="4" t="s">
        <v>14</v>
      </c>
      <c r="F40" s="3">
        <v>923497</v>
      </c>
    </row>
    <row r="41" spans="1:6" ht="15" customHeight="1" x14ac:dyDescent="0.2">
      <c r="A41" s="2" t="s">
        <v>46</v>
      </c>
      <c r="B41" s="3">
        <v>1190978</v>
      </c>
      <c r="C41" s="3">
        <v>854577</v>
      </c>
      <c r="D41" s="3">
        <v>4553</v>
      </c>
      <c r="E41" s="3" t="s">
        <v>16</v>
      </c>
      <c r="F41" s="3">
        <v>1902583</v>
      </c>
    </row>
    <row r="42" spans="1:6" ht="15" customHeight="1" x14ac:dyDescent="0.2">
      <c r="A42" s="2" t="s">
        <v>47</v>
      </c>
      <c r="B42" s="3">
        <v>32317285</v>
      </c>
      <c r="C42" s="3">
        <v>15241763</v>
      </c>
      <c r="D42" s="3">
        <v>6518145</v>
      </c>
      <c r="E42" s="3">
        <v>1296780</v>
      </c>
      <c r="F42" s="3">
        <v>17706943</v>
      </c>
    </row>
    <row r="43" spans="1:6" ht="15" customHeight="1" x14ac:dyDescent="0.2">
      <c r="A43" s="2" t="s">
        <v>48</v>
      </c>
      <c r="B43" s="3">
        <v>3006371</v>
      </c>
      <c r="C43" s="3">
        <v>3308916</v>
      </c>
      <c r="D43" s="3">
        <v>19858</v>
      </c>
      <c r="E43" s="3">
        <v>3583</v>
      </c>
      <c r="F43" s="3">
        <v>1203857</v>
      </c>
    </row>
    <row r="44" spans="1:6" ht="15" customHeight="1" x14ac:dyDescent="0.2">
      <c r="A44" s="2" t="s">
        <v>49</v>
      </c>
      <c r="B44" s="3">
        <v>16667</v>
      </c>
      <c r="C44" s="3">
        <v>17369</v>
      </c>
      <c r="D44" s="3">
        <v>1142</v>
      </c>
      <c r="E44" s="3" t="s">
        <v>16</v>
      </c>
      <c r="F44" s="3">
        <v>38444</v>
      </c>
    </row>
    <row r="45" spans="1:6" ht="15" customHeight="1" x14ac:dyDescent="0.2">
      <c r="A45" s="2" t="s">
        <v>50</v>
      </c>
      <c r="B45" s="3">
        <v>5116312</v>
      </c>
      <c r="C45" s="3">
        <v>1864740</v>
      </c>
      <c r="D45" s="3">
        <v>30454</v>
      </c>
      <c r="E45" s="4" t="s">
        <v>14</v>
      </c>
      <c r="F45" s="3">
        <v>1712334</v>
      </c>
    </row>
    <row r="46" spans="1:6" ht="15" customHeight="1" x14ac:dyDescent="0.2">
      <c r="A46" s="2" t="s">
        <v>51</v>
      </c>
      <c r="B46" s="3">
        <v>59510</v>
      </c>
      <c r="C46" s="3">
        <v>59963</v>
      </c>
      <c r="D46" s="3">
        <v>6600</v>
      </c>
      <c r="E46" s="3" t="s">
        <v>16</v>
      </c>
      <c r="F46" s="3">
        <v>38822</v>
      </c>
    </row>
    <row r="47" spans="1:6" ht="15" customHeight="1" x14ac:dyDescent="0.2">
      <c r="A47" s="2" t="s">
        <v>52</v>
      </c>
      <c r="B47" s="3">
        <v>15674802</v>
      </c>
      <c r="C47" s="3">
        <v>13033128</v>
      </c>
      <c r="D47" s="4" t="s">
        <v>14</v>
      </c>
      <c r="E47" s="3">
        <v>114073</v>
      </c>
      <c r="F47" s="3">
        <v>18158281</v>
      </c>
    </row>
    <row r="48" spans="1:6" ht="15" customHeight="1" x14ac:dyDescent="0.2">
      <c r="A48" s="2" t="s">
        <v>53</v>
      </c>
      <c r="B48" s="4" t="s">
        <v>14</v>
      </c>
      <c r="C48" s="3">
        <v>64996050</v>
      </c>
      <c r="D48" s="3">
        <v>564037</v>
      </c>
      <c r="E48" s="3">
        <v>485319</v>
      </c>
      <c r="F48" s="3">
        <v>6419662</v>
      </c>
    </row>
    <row r="49" spans="1:6" ht="15" customHeight="1" x14ac:dyDescent="0.2">
      <c r="A49" s="2" t="s">
        <v>54</v>
      </c>
      <c r="B49" s="3">
        <v>58382</v>
      </c>
      <c r="C49" s="3">
        <v>101158</v>
      </c>
      <c r="D49" s="3">
        <v>1261</v>
      </c>
      <c r="E49" s="3" t="s">
        <v>16</v>
      </c>
      <c r="F49" s="3">
        <v>124444</v>
      </c>
    </row>
    <row r="50" spans="1:6" ht="15" customHeight="1" x14ac:dyDescent="0.2">
      <c r="A50" s="2" t="s">
        <v>55</v>
      </c>
      <c r="B50" s="3">
        <v>54611</v>
      </c>
      <c r="C50" s="3">
        <v>122467</v>
      </c>
      <c r="D50" s="3">
        <v>6925</v>
      </c>
      <c r="E50" s="3" t="s">
        <v>16</v>
      </c>
      <c r="F50" s="3">
        <v>47229</v>
      </c>
    </row>
    <row r="51" spans="1:6" ht="15" customHeight="1" x14ac:dyDescent="0.2">
      <c r="A51" s="2" t="s">
        <v>56</v>
      </c>
      <c r="B51" s="3">
        <v>159537</v>
      </c>
      <c r="C51" s="3">
        <v>115993</v>
      </c>
      <c r="D51" s="3">
        <v>1556</v>
      </c>
      <c r="E51" s="3" t="s">
        <v>16</v>
      </c>
      <c r="F51" s="3">
        <v>190068</v>
      </c>
    </row>
    <row r="52" spans="1:6" ht="15" customHeight="1" x14ac:dyDescent="0.2">
      <c r="A52" s="2" t="s">
        <v>57</v>
      </c>
      <c r="B52" s="3">
        <v>502793</v>
      </c>
      <c r="C52" s="3">
        <v>620192</v>
      </c>
      <c r="D52" s="3">
        <v>11193</v>
      </c>
      <c r="E52" s="4" t="s">
        <v>14</v>
      </c>
      <c r="F52" s="3">
        <v>509220</v>
      </c>
    </row>
    <row r="53" spans="1:6" ht="15" customHeight="1" x14ac:dyDescent="0.2">
      <c r="A53" s="2" t="s">
        <v>58</v>
      </c>
      <c r="B53" s="3">
        <v>2756305</v>
      </c>
      <c r="C53" s="3">
        <v>24276019</v>
      </c>
      <c r="D53" s="3">
        <v>137505</v>
      </c>
      <c r="E53" s="3">
        <v>46052</v>
      </c>
      <c r="F53" s="3">
        <v>7367774</v>
      </c>
    </row>
    <row r="54" spans="1:6" ht="15" customHeight="1" x14ac:dyDescent="0.2">
      <c r="A54" s="2" t="s">
        <v>59</v>
      </c>
      <c r="B54" s="3">
        <v>22211</v>
      </c>
      <c r="C54" s="4" t="s">
        <v>14</v>
      </c>
      <c r="D54" s="3">
        <v>2761</v>
      </c>
      <c r="E54" s="3" t="s">
        <v>16</v>
      </c>
      <c r="F54" s="3">
        <v>31987</v>
      </c>
    </row>
    <row r="55" spans="1:6" ht="15" customHeight="1" x14ac:dyDescent="0.2">
      <c r="A55" s="2" t="s">
        <v>60</v>
      </c>
      <c r="B55" s="3">
        <v>2317158</v>
      </c>
      <c r="C55" s="3">
        <v>3897225</v>
      </c>
      <c r="D55" s="3">
        <v>27799</v>
      </c>
      <c r="E55" s="4" t="s">
        <v>14</v>
      </c>
      <c r="F55" s="3">
        <v>842951</v>
      </c>
    </row>
    <row r="56" spans="1:6" ht="15" customHeight="1" x14ac:dyDescent="0.2">
      <c r="A56" s="2" t="s">
        <v>61</v>
      </c>
      <c r="B56" s="3">
        <v>2393987</v>
      </c>
      <c r="C56" s="3">
        <v>2990305</v>
      </c>
      <c r="D56" s="3">
        <v>37700</v>
      </c>
      <c r="E56" s="3">
        <v>319</v>
      </c>
      <c r="F56" s="3">
        <v>3516138</v>
      </c>
    </row>
    <row r="57" spans="1:6" ht="15" customHeight="1" x14ac:dyDescent="0.2">
      <c r="A57" s="2" t="s">
        <v>62</v>
      </c>
      <c r="B57" s="3">
        <v>32639469</v>
      </c>
      <c r="C57" s="3">
        <v>27592956</v>
      </c>
      <c r="D57" s="3">
        <v>1786429</v>
      </c>
      <c r="E57" s="3">
        <v>1284370</v>
      </c>
      <c r="F57" s="3">
        <v>53688339</v>
      </c>
    </row>
    <row r="58" spans="1:6" ht="15" customHeight="1" x14ac:dyDescent="0.2">
      <c r="A58" s="2" t="s">
        <v>63</v>
      </c>
      <c r="B58" s="3">
        <v>44251</v>
      </c>
      <c r="C58" s="3">
        <v>56984</v>
      </c>
      <c r="D58" s="3">
        <v>3327</v>
      </c>
      <c r="E58" s="4" t="s">
        <v>14</v>
      </c>
      <c r="F58" s="3">
        <v>42691</v>
      </c>
    </row>
    <row r="59" spans="1:6" ht="15" customHeight="1" x14ac:dyDescent="0.2">
      <c r="A59" s="2" t="s">
        <v>64</v>
      </c>
      <c r="B59" s="3">
        <v>2129892</v>
      </c>
      <c r="C59" s="3">
        <v>3238328</v>
      </c>
      <c r="D59" s="4" t="s">
        <v>14</v>
      </c>
      <c r="E59" s="3">
        <v>6792</v>
      </c>
      <c r="F59" s="3">
        <v>904587</v>
      </c>
    </row>
    <row r="60" spans="1:6" ht="15" customHeight="1" x14ac:dyDescent="0.2">
      <c r="A60" s="2" t="s">
        <v>65</v>
      </c>
      <c r="B60" s="3">
        <v>29498</v>
      </c>
      <c r="C60" s="3">
        <v>25111</v>
      </c>
      <c r="D60" s="3">
        <v>542</v>
      </c>
      <c r="E60" s="3" t="s">
        <v>16</v>
      </c>
      <c r="F60" s="4" t="s">
        <v>14</v>
      </c>
    </row>
    <row r="62" spans="1:6" ht="14.1" customHeight="1" x14ac:dyDescent="0.2">
      <c r="A62" s="11" t="s">
        <v>66</v>
      </c>
      <c r="B62" s="11"/>
      <c r="C62" s="11"/>
      <c r="D62" s="11"/>
      <c r="E62" s="11"/>
      <c r="F62" s="11"/>
    </row>
    <row r="63" spans="1:6" ht="14.1" customHeight="1" x14ac:dyDescent="0.2">
      <c r="A63" s="12" t="s">
        <v>3</v>
      </c>
      <c r="B63" s="12"/>
      <c r="C63" s="12"/>
      <c r="D63" s="12"/>
      <c r="E63" s="12"/>
      <c r="F63" s="12"/>
    </row>
    <row r="64" spans="1:6" ht="29.1" customHeight="1" x14ac:dyDescent="0.2">
      <c r="A64" s="13" t="s">
        <v>67</v>
      </c>
      <c r="B64" s="13"/>
      <c r="C64" s="13"/>
      <c r="D64" s="13"/>
      <c r="E64" s="13"/>
      <c r="F64" s="13"/>
    </row>
    <row r="65" spans="1:6" ht="14.1" customHeight="1" x14ac:dyDescent="0.2">
      <c r="A65" s="13" t="s">
        <v>68</v>
      </c>
      <c r="B65" s="13"/>
      <c r="C65" s="13"/>
      <c r="D65" s="13"/>
      <c r="E65" s="13"/>
      <c r="F65" s="13"/>
    </row>
    <row r="66" spans="1:6" ht="14.1" customHeight="1" x14ac:dyDescent="0.2">
      <c r="A66" s="12" t="s">
        <v>3</v>
      </c>
      <c r="B66" s="12"/>
      <c r="C66" s="12"/>
      <c r="D66" s="12"/>
      <c r="E66" s="12"/>
      <c r="F66" s="12"/>
    </row>
    <row r="67" spans="1:6" ht="14.1" customHeight="1" x14ac:dyDescent="0.2">
      <c r="A67" s="13" t="s">
        <v>69</v>
      </c>
      <c r="B67" s="13"/>
      <c r="C67" s="13"/>
      <c r="D67" s="13"/>
      <c r="E67" s="13"/>
      <c r="F67" s="13"/>
    </row>
    <row r="68" spans="1:6" ht="12" customHeight="1" x14ac:dyDescent="0.2">
      <c r="A68" s="14" t="s">
        <v>70</v>
      </c>
      <c r="B68" s="14"/>
      <c r="C68" s="14"/>
      <c r="D68" s="14"/>
      <c r="E68" s="14"/>
      <c r="F68" s="14"/>
    </row>
  </sheetData>
  <mergeCells count="13">
    <mergeCell ref="A66:F66"/>
    <mergeCell ref="A67:F67"/>
    <mergeCell ref="A68:F68"/>
    <mergeCell ref="A6:F6"/>
    <mergeCell ref="A62:F62"/>
    <mergeCell ref="A63:F63"/>
    <mergeCell ref="A64:F64"/>
    <mergeCell ref="A65:F65"/>
    <mergeCell ref="A1:F1"/>
    <mergeCell ref="A2:F2"/>
    <mergeCell ref="A3:F3"/>
    <mergeCell ref="A4:F4"/>
    <mergeCell ref="A5:F5"/>
  </mergeCells>
  <printOptions horizontalCentered="1"/>
  <pageMargins left="0.05" right="0.05" top="0.5" bottom="0.5" header="0" footer="0"/>
  <pageSetup scale="73" orientation="portrait" horizontalDpi="300" verticalDpi="300"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pageSetUpPr fitToPage="1"/>
  </sheetPr>
  <dimension ref="A1:F68"/>
  <sheetViews>
    <sheetView zoomScaleNormal="100" workbookViewId="0">
      <selection activeCell="H7" sqref="H7"/>
    </sheetView>
  </sheetViews>
  <sheetFormatPr defaultColWidth="11.42578125" defaultRowHeight="12" customHeight="1" x14ac:dyDescent="0.2"/>
  <cols>
    <col min="1" max="1" width="28.5703125" bestFit="1" customWidth="1"/>
    <col min="2" max="6" width="22.140625" bestFit="1" customWidth="1"/>
  </cols>
  <sheetData>
    <row r="1" spans="1:6" ht="20.100000000000001" customHeight="1" x14ac:dyDescent="0.3">
      <c r="A1" s="5" t="s">
        <v>0</v>
      </c>
      <c r="B1" s="6"/>
      <c r="C1" s="6"/>
      <c r="D1" s="6"/>
      <c r="E1" s="6"/>
      <c r="F1" s="6"/>
    </row>
    <row r="2" spans="1:6" ht="20.100000000000001" customHeight="1" x14ac:dyDescent="0.25">
      <c r="A2" s="7" t="s">
        <v>1</v>
      </c>
      <c r="B2" s="6"/>
      <c r="C2" s="6"/>
      <c r="D2" s="6"/>
      <c r="E2" s="6"/>
      <c r="F2" s="6"/>
    </row>
    <row r="3" spans="1:6" ht="20.100000000000001" customHeight="1" x14ac:dyDescent="0.25">
      <c r="A3" s="8" t="s">
        <v>73</v>
      </c>
      <c r="B3" s="6"/>
      <c r="C3" s="6"/>
      <c r="D3" s="6"/>
      <c r="E3" s="6"/>
      <c r="F3" s="6"/>
    </row>
    <row r="4" spans="1:6" ht="20.100000000000001" customHeight="1" x14ac:dyDescent="0.25">
      <c r="A4" s="9" t="s">
        <v>3</v>
      </c>
      <c r="B4" s="6"/>
      <c r="C4" s="6"/>
      <c r="D4" s="6"/>
      <c r="E4" s="6"/>
      <c r="F4" s="6"/>
    </row>
    <row r="5" spans="1:6" ht="20.100000000000001" customHeight="1" x14ac:dyDescent="0.2">
      <c r="A5" s="10" t="s">
        <v>4</v>
      </c>
      <c r="B5" s="6"/>
      <c r="C5" s="6"/>
      <c r="D5" s="6"/>
      <c r="E5" s="6"/>
      <c r="F5" s="6"/>
    </row>
    <row r="6" spans="1:6" ht="20.100000000000001" customHeight="1" x14ac:dyDescent="0.2">
      <c r="A6" s="10" t="s">
        <v>74</v>
      </c>
      <c r="B6" s="6"/>
      <c r="C6" s="6"/>
      <c r="D6" s="6"/>
      <c r="E6" s="6"/>
      <c r="F6" s="6"/>
    </row>
    <row r="8" spans="1:6" ht="29.1" customHeight="1" x14ac:dyDescent="0.2">
      <c r="A8" s="1" t="s">
        <v>6</v>
      </c>
      <c r="B8" s="1" t="s">
        <v>7</v>
      </c>
      <c r="C8" s="1" t="s">
        <v>8</v>
      </c>
      <c r="D8" s="1" t="s">
        <v>9</v>
      </c>
      <c r="E8" s="1" t="s">
        <v>10</v>
      </c>
      <c r="F8" s="1" t="s">
        <v>11</v>
      </c>
    </row>
    <row r="9" spans="1:6" ht="15" customHeight="1" x14ac:dyDescent="0.2">
      <c r="A9" s="2" t="s">
        <v>12</v>
      </c>
      <c r="B9" s="3">
        <v>768467181</v>
      </c>
      <c r="C9" s="3">
        <v>742176328</v>
      </c>
      <c r="D9" s="3">
        <v>137926570</v>
      </c>
      <c r="E9" s="3">
        <v>96485465</v>
      </c>
      <c r="F9" s="3">
        <v>1156428557</v>
      </c>
    </row>
    <row r="10" spans="1:6" ht="15" customHeight="1" x14ac:dyDescent="0.2">
      <c r="A10" s="2" t="s">
        <v>13</v>
      </c>
      <c r="B10" s="3">
        <v>69435</v>
      </c>
      <c r="C10" s="4" t="s">
        <v>14</v>
      </c>
      <c r="D10" s="3">
        <v>1726</v>
      </c>
      <c r="E10" s="4" t="s">
        <v>14</v>
      </c>
      <c r="F10" s="3">
        <v>1190844</v>
      </c>
    </row>
    <row r="11" spans="1:6" ht="15" customHeight="1" x14ac:dyDescent="0.2">
      <c r="A11" s="2" t="s">
        <v>15</v>
      </c>
      <c r="B11" s="3">
        <v>120465</v>
      </c>
      <c r="C11" s="3">
        <v>111450</v>
      </c>
      <c r="D11" s="3">
        <v>774</v>
      </c>
      <c r="E11" s="3" t="s">
        <v>16</v>
      </c>
      <c r="F11" s="3">
        <v>24407</v>
      </c>
    </row>
    <row r="12" spans="1:6" ht="15" customHeight="1" x14ac:dyDescent="0.2">
      <c r="A12" s="2" t="s">
        <v>17</v>
      </c>
      <c r="B12" s="3">
        <v>281939</v>
      </c>
      <c r="C12" s="3">
        <v>239686</v>
      </c>
      <c r="D12" s="3">
        <v>9742</v>
      </c>
      <c r="E12" s="4" t="s">
        <v>14</v>
      </c>
      <c r="F12" s="3">
        <v>653442</v>
      </c>
    </row>
    <row r="13" spans="1:6" ht="15" customHeight="1" x14ac:dyDescent="0.2">
      <c r="A13" s="2" t="s">
        <v>18</v>
      </c>
      <c r="B13" s="3">
        <v>137749</v>
      </c>
      <c r="C13" s="3">
        <v>220340</v>
      </c>
      <c r="D13" s="3">
        <v>1479</v>
      </c>
      <c r="E13" s="3" t="s">
        <v>16</v>
      </c>
      <c r="F13" s="3">
        <v>561494</v>
      </c>
    </row>
    <row r="14" spans="1:6" ht="15" customHeight="1" x14ac:dyDescent="0.2">
      <c r="A14" s="2" t="s">
        <v>19</v>
      </c>
      <c r="B14" s="3">
        <v>635240153</v>
      </c>
      <c r="C14" s="3">
        <v>473166303</v>
      </c>
      <c r="D14" s="3">
        <v>109887875</v>
      </c>
      <c r="E14" s="3">
        <v>89522506</v>
      </c>
      <c r="F14" s="3">
        <v>1005856888</v>
      </c>
    </row>
    <row r="15" spans="1:6" ht="15" customHeight="1" x14ac:dyDescent="0.2">
      <c r="A15" s="2" t="s">
        <v>20</v>
      </c>
      <c r="B15" s="3">
        <v>795146</v>
      </c>
      <c r="C15" s="3">
        <v>851131</v>
      </c>
      <c r="D15" s="3">
        <v>15323</v>
      </c>
      <c r="E15" s="4" t="s">
        <v>14</v>
      </c>
      <c r="F15" s="3">
        <v>823781</v>
      </c>
    </row>
    <row r="16" spans="1:6" ht="15" customHeight="1" x14ac:dyDescent="0.2">
      <c r="A16" s="2" t="s">
        <v>21</v>
      </c>
      <c r="B16" s="3">
        <v>201794</v>
      </c>
      <c r="C16" s="3">
        <v>189196</v>
      </c>
      <c r="D16" s="3">
        <v>8965</v>
      </c>
      <c r="E16" s="3" t="s">
        <v>16</v>
      </c>
      <c r="F16" s="3">
        <v>302896</v>
      </c>
    </row>
    <row r="17" spans="1:6" ht="15" customHeight="1" x14ac:dyDescent="0.2">
      <c r="A17" s="2" t="s">
        <v>22</v>
      </c>
      <c r="B17" s="3">
        <v>15896</v>
      </c>
      <c r="C17" s="3">
        <v>19074</v>
      </c>
      <c r="D17" s="4" t="s">
        <v>14</v>
      </c>
      <c r="E17" s="3" t="s">
        <v>16</v>
      </c>
      <c r="F17" s="3">
        <v>17334</v>
      </c>
    </row>
    <row r="18" spans="1:6" ht="15" customHeight="1" x14ac:dyDescent="0.2">
      <c r="A18" s="2" t="s">
        <v>23</v>
      </c>
      <c r="B18" s="3">
        <v>67227</v>
      </c>
      <c r="C18" s="3">
        <v>88592</v>
      </c>
      <c r="D18" s="3">
        <v>4259</v>
      </c>
      <c r="E18" s="4" t="s">
        <v>14</v>
      </c>
      <c r="F18" s="3">
        <v>86325</v>
      </c>
    </row>
    <row r="19" spans="1:6" ht="15" customHeight="1" x14ac:dyDescent="0.2">
      <c r="A19" s="2" t="s">
        <v>24</v>
      </c>
      <c r="B19" s="3">
        <v>3996051</v>
      </c>
      <c r="C19" s="3">
        <v>20252019</v>
      </c>
      <c r="D19" s="3">
        <v>1966379</v>
      </c>
      <c r="E19" s="3">
        <v>566004</v>
      </c>
      <c r="F19" s="3">
        <v>3386097</v>
      </c>
    </row>
    <row r="20" spans="1:6" ht="15" customHeight="1" x14ac:dyDescent="0.2">
      <c r="A20" s="2" t="s">
        <v>25</v>
      </c>
      <c r="B20" s="3">
        <v>304952</v>
      </c>
      <c r="C20" s="3">
        <v>404627</v>
      </c>
      <c r="D20" s="3">
        <v>10663</v>
      </c>
      <c r="E20" s="3" t="s">
        <v>16</v>
      </c>
      <c r="F20" s="3">
        <v>338759</v>
      </c>
    </row>
    <row r="21" spans="1:6" ht="15" customHeight="1" x14ac:dyDescent="0.2">
      <c r="A21" s="2" t="s">
        <v>26</v>
      </c>
      <c r="B21" s="3">
        <v>30417</v>
      </c>
      <c r="C21" s="3">
        <v>28088</v>
      </c>
      <c r="D21" s="3">
        <v>2875</v>
      </c>
      <c r="E21" s="4" t="s">
        <v>14</v>
      </c>
      <c r="F21" s="3">
        <v>56924</v>
      </c>
    </row>
    <row r="22" spans="1:6" ht="15" customHeight="1" x14ac:dyDescent="0.2">
      <c r="A22" s="2" t="s">
        <v>27</v>
      </c>
      <c r="B22" s="3">
        <v>559005</v>
      </c>
      <c r="C22" s="3">
        <v>424495</v>
      </c>
      <c r="D22" s="3">
        <v>7926</v>
      </c>
      <c r="E22" s="4" t="s">
        <v>14</v>
      </c>
      <c r="F22" s="3">
        <v>879909</v>
      </c>
    </row>
    <row r="23" spans="1:6" ht="15" customHeight="1" x14ac:dyDescent="0.2">
      <c r="A23" s="2" t="s">
        <v>28</v>
      </c>
      <c r="B23" s="3">
        <v>1451886</v>
      </c>
      <c r="C23" s="4" t="s">
        <v>14</v>
      </c>
      <c r="D23" s="3">
        <v>2325703</v>
      </c>
      <c r="E23" s="4" t="s">
        <v>14</v>
      </c>
      <c r="F23" s="3">
        <v>3985279</v>
      </c>
    </row>
    <row r="24" spans="1:6" ht="15" customHeight="1" x14ac:dyDescent="0.2">
      <c r="A24" s="2" t="s">
        <v>29</v>
      </c>
      <c r="B24" s="3">
        <v>2452056</v>
      </c>
      <c r="C24" s="3">
        <v>3181564</v>
      </c>
      <c r="D24" s="3">
        <v>22126</v>
      </c>
      <c r="E24" s="3">
        <v>13276</v>
      </c>
      <c r="F24" s="3">
        <v>1570888</v>
      </c>
    </row>
    <row r="25" spans="1:6" ht="15" customHeight="1" x14ac:dyDescent="0.2">
      <c r="A25" s="2" t="s">
        <v>30</v>
      </c>
      <c r="B25" s="3">
        <v>284465</v>
      </c>
      <c r="C25" s="3">
        <v>248370</v>
      </c>
      <c r="D25" s="3">
        <v>7970</v>
      </c>
      <c r="E25" s="4" t="s">
        <v>14</v>
      </c>
      <c r="F25" s="3">
        <v>349553</v>
      </c>
    </row>
    <row r="26" spans="1:6" ht="15" customHeight="1" x14ac:dyDescent="0.2">
      <c r="A26" s="2" t="s">
        <v>31</v>
      </c>
      <c r="B26" s="3">
        <v>150818</v>
      </c>
      <c r="C26" s="3">
        <v>145803</v>
      </c>
      <c r="D26" s="3">
        <v>4966</v>
      </c>
      <c r="E26" s="3" t="s">
        <v>16</v>
      </c>
      <c r="F26" s="3">
        <v>183943</v>
      </c>
    </row>
    <row r="27" spans="1:6" ht="15" customHeight="1" x14ac:dyDescent="0.2">
      <c r="A27" s="2" t="s">
        <v>32</v>
      </c>
      <c r="B27" s="3">
        <v>4761797</v>
      </c>
      <c r="C27" s="3">
        <v>1915770</v>
      </c>
      <c r="D27" s="3">
        <v>11891478</v>
      </c>
      <c r="E27" s="4" t="s">
        <v>14</v>
      </c>
      <c r="F27" s="3">
        <v>1881297</v>
      </c>
    </row>
    <row r="28" spans="1:6" ht="15" customHeight="1" x14ac:dyDescent="0.2">
      <c r="A28" s="2" t="s">
        <v>33</v>
      </c>
      <c r="B28" s="4" t="s">
        <v>14</v>
      </c>
      <c r="C28" s="3">
        <v>229872</v>
      </c>
      <c r="D28" s="3">
        <v>51</v>
      </c>
      <c r="E28" s="3" t="s">
        <v>16</v>
      </c>
      <c r="F28" s="3">
        <v>104611</v>
      </c>
    </row>
    <row r="29" spans="1:6" ht="15" customHeight="1" x14ac:dyDescent="0.2">
      <c r="A29" s="2" t="s">
        <v>34</v>
      </c>
      <c r="B29" s="3">
        <v>281898</v>
      </c>
      <c r="C29" s="3">
        <v>813520</v>
      </c>
      <c r="D29" s="4" t="s">
        <v>14</v>
      </c>
      <c r="E29" s="4" t="s">
        <v>14</v>
      </c>
      <c r="F29" s="3">
        <v>259339</v>
      </c>
    </row>
    <row r="30" spans="1:6" ht="15" customHeight="1" x14ac:dyDescent="0.2">
      <c r="A30" s="2" t="s">
        <v>35</v>
      </c>
      <c r="B30" s="3">
        <v>481051</v>
      </c>
      <c r="C30" s="3">
        <v>502174</v>
      </c>
      <c r="D30" s="4" t="s">
        <v>14</v>
      </c>
      <c r="E30" s="4" t="s">
        <v>14</v>
      </c>
      <c r="F30" s="3">
        <v>487109</v>
      </c>
    </row>
    <row r="31" spans="1:6" ht="15" customHeight="1" x14ac:dyDescent="0.2">
      <c r="A31" s="2" t="s">
        <v>36</v>
      </c>
      <c r="B31" s="3">
        <v>2202024</v>
      </c>
      <c r="C31" s="3">
        <v>10952351</v>
      </c>
      <c r="D31" s="3">
        <v>11281</v>
      </c>
      <c r="E31" s="3" t="s">
        <v>16</v>
      </c>
      <c r="F31" s="3">
        <v>1425750</v>
      </c>
    </row>
    <row r="32" spans="1:6" ht="15" customHeight="1" x14ac:dyDescent="0.2">
      <c r="A32" s="2" t="s">
        <v>37</v>
      </c>
      <c r="B32" s="3">
        <v>4855641</v>
      </c>
      <c r="C32" s="3">
        <v>4308236</v>
      </c>
      <c r="D32" s="3">
        <v>300310</v>
      </c>
      <c r="E32" s="4" t="s">
        <v>14</v>
      </c>
      <c r="F32" s="3">
        <v>3994775</v>
      </c>
    </row>
    <row r="33" spans="1:6" ht="15" customHeight="1" x14ac:dyDescent="0.2">
      <c r="A33" s="2" t="s">
        <v>38</v>
      </c>
      <c r="B33" s="3">
        <v>582836</v>
      </c>
      <c r="C33" s="3">
        <v>590965</v>
      </c>
      <c r="D33" s="3">
        <v>8432</v>
      </c>
      <c r="E33" s="4" t="s">
        <v>14</v>
      </c>
      <c r="F33" s="3">
        <v>469064</v>
      </c>
    </row>
    <row r="34" spans="1:6" ht="15" customHeight="1" x14ac:dyDescent="0.2">
      <c r="A34" s="2" t="s">
        <v>39</v>
      </c>
      <c r="B34" s="4" t="s">
        <v>14</v>
      </c>
      <c r="C34" s="4" t="s">
        <v>14</v>
      </c>
      <c r="D34" s="3">
        <v>245</v>
      </c>
      <c r="E34" s="3" t="s">
        <v>16</v>
      </c>
      <c r="F34" s="4" t="s">
        <v>14</v>
      </c>
    </row>
    <row r="35" spans="1:6" ht="15" customHeight="1" x14ac:dyDescent="0.2">
      <c r="A35" s="2" t="s">
        <v>40</v>
      </c>
      <c r="B35" s="3">
        <v>1198437</v>
      </c>
      <c r="C35" s="4" t="s">
        <v>14</v>
      </c>
      <c r="D35" s="4" t="s">
        <v>14</v>
      </c>
      <c r="E35" s="4" t="s">
        <v>14</v>
      </c>
      <c r="F35" s="3">
        <v>3646583</v>
      </c>
    </row>
    <row r="36" spans="1:6" ht="15" customHeight="1" x14ac:dyDescent="0.2">
      <c r="A36" s="2" t="s">
        <v>41</v>
      </c>
      <c r="B36" s="3">
        <v>229738</v>
      </c>
      <c r="C36" s="3">
        <v>190854</v>
      </c>
      <c r="D36" s="3">
        <v>1255</v>
      </c>
      <c r="E36" s="4" t="s">
        <v>14</v>
      </c>
      <c r="F36" s="3">
        <v>126943</v>
      </c>
    </row>
    <row r="37" spans="1:6" ht="15" customHeight="1" x14ac:dyDescent="0.2">
      <c r="A37" s="2" t="s">
        <v>42</v>
      </c>
      <c r="B37" s="3">
        <v>198041</v>
      </c>
      <c r="C37" s="3">
        <v>219806</v>
      </c>
      <c r="D37" s="3">
        <v>6196</v>
      </c>
      <c r="E37" s="3" t="s">
        <v>16</v>
      </c>
      <c r="F37" s="3">
        <v>177708</v>
      </c>
    </row>
    <row r="38" spans="1:6" ht="15" customHeight="1" x14ac:dyDescent="0.2">
      <c r="A38" s="2" t="s">
        <v>43</v>
      </c>
      <c r="B38" s="4" t="s">
        <v>14</v>
      </c>
      <c r="C38" s="3">
        <v>5903</v>
      </c>
      <c r="D38" s="4" t="s">
        <v>14</v>
      </c>
      <c r="E38" s="3" t="s">
        <v>16</v>
      </c>
      <c r="F38" s="3">
        <v>9999</v>
      </c>
    </row>
    <row r="39" spans="1:6" ht="15" customHeight="1" x14ac:dyDescent="0.2">
      <c r="A39" s="2" t="s">
        <v>44</v>
      </c>
      <c r="B39" s="3">
        <v>283954</v>
      </c>
      <c r="C39" s="3">
        <v>200515</v>
      </c>
      <c r="D39" s="3">
        <v>19578</v>
      </c>
      <c r="E39" s="4" t="s">
        <v>14</v>
      </c>
      <c r="F39" s="3">
        <v>273532</v>
      </c>
    </row>
    <row r="40" spans="1:6" ht="15" customHeight="1" x14ac:dyDescent="0.2">
      <c r="A40" s="2" t="s">
        <v>45</v>
      </c>
      <c r="B40" s="3">
        <v>1695856</v>
      </c>
      <c r="C40" s="3">
        <v>1457258</v>
      </c>
      <c r="D40" s="4" t="s">
        <v>14</v>
      </c>
      <c r="E40" s="4" t="s">
        <v>14</v>
      </c>
      <c r="F40" s="3">
        <v>808126</v>
      </c>
    </row>
    <row r="41" spans="1:6" ht="15" customHeight="1" x14ac:dyDescent="0.2">
      <c r="A41" s="2" t="s">
        <v>46</v>
      </c>
      <c r="B41" s="3">
        <v>1016996</v>
      </c>
      <c r="C41" s="3">
        <v>889631</v>
      </c>
      <c r="D41" s="3">
        <v>5544</v>
      </c>
      <c r="E41" s="4" t="s">
        <v>14</v>
      </c>
      <c r="F41" s="3">
        <v>1729559</v>
      </c>
    </row>
    <row r="42" spans="1:6" ht="15" customHeight="1" x14ac:dyDescent="0.2">
      <c r="A42" s="2" t="s">
        <v>47</v>
      </c>
      <c r="B42" s="3">
        <v>26463468</v>
      </c>
      <c r="C42" s="3">
        <v>28461476</v>
      </c>
      <c r="D42" s="3">
        <v>2788498</v>
      </c>
      <c r="E42" s="3">
        <v>1948261</v>
      </c>
      <c r="F42" s="3">
        <v>16271907</v>
      </c>
    </row>
    <row r="43" spans="1:6" ht="15" customHeight="1" x14ac:dyDescent="0.2">
      <c r="A43" s="2" t="s">
        <v>48</v>
      </c>
      <c r="B43" s="3">
        <v>3093804</v>
      </c>
      <c r="C43" s="3">
        <v>3311935</v>
      </c>
      <c r="D43" s="3">
        <v>16684</v>
      </c>
      <c r="E43" s="4" t="s">
        <v>14</v>
      </c>
      <c r="F43" s="3">
        <v>1401861</v>
      </c>
    </row>
    <row r="44" spans="1:6" ht="15" customHeight="1" x14ac:dyDescent="0.2">
      <c r="A44" s="2" t="s">
        <v>49</v>
      </c>
      <c r="B44" s="3">
        <v>12457</v>
      </c>
      <c r="C44" s="3">
        <v>14869</v>
      </c>
      <c r="D44" s="3">
        <v>985</v>
      </c>
      <c r="E44" s="3" t="s">
        <v>16</v>
      </c>
      <c r="F44" s="3">
        <v>35346</v>
      </c>
    </row>
    <row r="45" spans="1:6" ht="15" customHeight="1" x14ac:dyDescent="0.2">
      <c r="A45" s="2" t="s">
        <v>50</v>
      </c>
      <c r="B45" s="3">
        <v>6030111</v>
      </c>
      <c r="C45" s="3">
        <v>5716844</v>
      </c>
      <c r="D45" s="3">
        <v>20135</v>
      </c>
      <c r="E45" s="4" t="s">
        <v>14</v>
      </c>
      <c r="F45" s="3">
        <v>1549267</v>
      </c>
    </row>
    <row r="46" spans="1:6" ht="15" customHeight="1" x14ac:dyDescent="0.2">
      <c r="A46" s="2" t="s">
        <v>51</v>
      </c>
      <c r="B46" s="3">
        <v>39437</v>
      </c>
      <c r="C46" s="3">
        <v>40735</v>
      </c>
      <c r="D46" s="3">
        <v>4946</v>
      </c>
      <c r="E46" s="4" t="s">
        <v>14</v>
      </c>
      <c r="F46" s="3">
        <v>44639</v>
      </c>
    </row>
    <row r="47" spans="1:6" ht="15" customHeight="1" x14ac:dyDescent="0.2">
      <c r="A47" s="2" t="s">
        <v>52</v>
      </c>
      <c r="B47" s="3">
        <v>12360456</v>
      </c>
      <c r="C47" s="3">
        <v>12239361</v>
      </c>
      <c r="D47" s="3">
        <v>135270</v>
      </c>
      <c r="E47" s="3">
        <v>81521</v>
      </c>
      <c r="F47" s="3">
        <v>17304219</v>
      </c>
    </row>
    <row r="48" spans="1:6" ht="15" customHeight="1" x14ac:dyDescent="0.2">
      <c r="A48" s="2" t="s">
        <v>53</v>
      </c>
      <c r="B48" s="4" t="s">
        <v>14</v>
      </c>
      <c r="C48" s="3">
        <v>55306923</v>
      </c>
      <c r="D48" s="4" t="s">
        <v>14</v>
      </c>
      <c r="E48" s="4" t="s">
        <v>14</v>
      </c>
      <c r="F48" s="3">
        <v>5865131</v>
      </c>
    </row>
    <row r="49" spans="1:6" ht="15" customHeight="1" x14ac:dyDescent="0.2">
      <c r="A49" s="2" t="s">
        <v>54</v>
      </c>
      <c r="B49" s="3">
        <v>64019</v>
      </c>
      <c r="C49" s="3">
        <v>101817</v>
      </c>
      <c r="D49" s="3">
        <v>1261</v>
      </c>
      <c r="E49" s="3" t="s">
        <v>16</v>
      </c>
      <c r="F49" s="3">
        <v>138059</v>
      </c>
    </row>
    <row r="50" spans="1:6" ht="15" customHeight="1" x14ac:dyDescent="0.2">
      <c r="A50" s="2" t="s">
        <v>55</v>
      </c>
      <c r="B50" s="3">
        <v>46772</v>
      </c>
      <c r="C50" s="3">
        <v>92453</v>
      </c>
      <c r="D50" s="3">
        <v>9114</v>
      </c>
      <c r="E50" s="3" t="s">
        <v>16</v>
      </c>
      <c r="F50" s="3">
        <v>45833</v>
      </c>
    </row>
    <row r="51" spans="1:6" ht="15" customHeight="1" x14ac:dyDescent="0.2">
      <c r="A51" s="2" t="s">
        <v>56</v>
      </c>
      <c r="B51" s="3">
        <v>100562</v>
      </c>
      <c r="C51" s="3">
        <v>131414</v>
      </c>
      <c r="D51" s="3">
        <v>2017</v>
      </c>
      <c r="E51" s="3" t="s">
        <v>16</v>
      </c>
      <c r="F51" s="3">
        <v>161194</v>
      </c>
    </row>
    <row r="52" spans="1:6" ht="15" customHeight="1" x14ac:dyDescent="0.2">
      <c r="A52" s="2" t="s">
        <v>57</v>
      </c>
      <c r="B52" s="3">
        <v>484525</v>
      </c>
      <c r="C52" s="3">
        <v>525056</v>
      </c>
      <c r="D52" s="3">
        <v>12092</v>
      </c>
      <c r="E52" s="4" t="s">
        <v>14</v>
      </c>
      <c r="F52" s="3">
        <v>572299</v>
      </c>
    </row>
    <row r="53" spans="1:6" ht="15" customHeight="1" x14ac:dyDescent="0.2">
      <c r="A53" s="2" t="s">
        <v>58</v>
      </c>
      <c r="B53" s="3">
        <v>3378189</v>
      </c>
      <c r="C53" s="3">
        <v>20954527</v>
      </c>
      <c r="D53" s="3">
        <v>273201</v>
      </c>
      <c r="E53" s="4" t="s">
        <v>14</v>
      </c>
      <c r="F53" s="3">
        <v>5900929</v>
      </c>
    </row>
    <row r="54" spans="1:6" ht="15" customHeight="1" x14ac:dyDescent="0.2">
      <c r="A54" s="2" t="s">
        <v>59</v>
      </c>
      <c r="B54" s="3">
        <v>18553</v>
      </c>
      <c r="C54" s="4" t="s">
        <v>14</v>
      </c>
      <c r="D54" s="3">
        <v>808</v>
      </c>
      <c r="E54" s="3" t="s">
        <v>16</v>
      </c>
      <c r="F54" s="3">
        <v>48546</v>
      </c>
    </row>
    <row r="55" spans="1:6" ht="15" customHeight="1" x14ac:dyDescent="0.2">
      <c r="A55" s="2" t="s">
        <v>60</v>
      </c>
      <c r="B55" s="3">
        <v>2387639</v>
      </c>
      <c r="C55" s="3">
        <v>3989519</v>
      </c>
      <c r="D55" s="3">
        <v>30343</v>
      </c>
      <c r="E55" s="4" t="s">
        <v>14</v>
      </c>
      <c r="F55" s="3">
        <v>825282</v>
      </c>
    </row>
    <row r="56" spans="1:6" ht="15" customHeight="1" x14ac:dyDescent="0.2">
      <c r="A56" s="2" t="s">
        <v>61</v>
      </c>
      <c r="B56" s="3">
        <v>2550196</v>
      </c>
      <c r="C56" s="3">
        <v>2811155</v>
      </c>
      <c r="D56" s="3">
        <v>57455</v>
      </c>
      <c r="E56" s="3">
        <v>21123</v>
      </c>
      <c r="F56" s="3">
        <v>3542740</v>
      </c>
    </row>
    <row r="57" spans="1:6" ht="15" customHeight="1" x14ac:dyDescent="0.2">
      <c r="A57" s="2" t="s">
        <v>62</v>
      </c>
      <c r="B57" s="3">
        <v>33905192</v>
      </c>
      <c r="C57" s="3">
        <v>27973631</v>
      </c>
      <c r="D57" s="3">
        <v>2033163</v>
      </c>
      <c r="E57" s="3">
        <v>1902856</v>
      </c>
      <c r="F57" s="3">
        <v>66036114</v>
      </c>
    </row>
    <row r="58" spans="1:6" ht="15" customHeight="1" x14ac:dyDescent="0.2">
      <c r="A58" s="2" t="s">
        <v>63</v>
      </c>
      <c r="B58" s="3">
        <v>40117</v>
      </c>
      <c r="C58" s="3">
        <v>53323</v>
      </c>
      <c r="D58" s="4" t="s">
        <v>14</v>
      </c>
      <c r="E58" s="3" t="s">
        <v>16</v>
      </c>
      <c r="F58" s="3">
        <v>58522</v>
      </c>
    </row>
    <row r="59" spans="1:6" ht="15" customHeight="1" x14ac:dyDescent="0.2">
      <c r="A59" s="2" t="s">
        <v>64</v>
      </c>
      <c r="B59" s="3">
        <v>1766569</v>
      </c>
      <c r="C59" s="3">
        <v>3166542</v>
      </c>
      <c r="D59" s="4" t="s">
        <v>14</v>
      </c>
      <c r="E59" s="4" t="s">
        <v>14</v>
      </c>
      <c r="F59" s="3">
        <v>904111</v>
      </c>
    </row>
    <row r="60" spans="1:6" ht="15" customHeight="1" x14ac:dyDescent="0.2">
      <c r="A60" s="2" t="s">
        <v>65</v>
      </c>
      <c r="B60" s="3">
        <v>16662</v>
      </c>
      <c r="C60" s="3">
        <v>15428</v>
      </c>
      <c r="D60" s="3">
        <v>419</v>
      </c>
      <c r="E60" s="3" t="s">
        <v>16</v>
      </c>
      <c r="F60" s="4" t="s">
        <v>14</v>
      </c>
    </row>
    <row r="62" spans="1:6" ht="14.1" customHeight="1" x14ac:dyDescent="0.2">
      <c r="A62" s="11" t="s">
        <v>66</v>
      </c>
      <c r="B62" s="11"/>
      <c r="C62" s="11"/>
      <c r="D62" s="11"/>
      <c r="E62" s="11"/>
      <c r="F62" s="11"/>
    </row>
    <row r="63" spans="1:6" ht="14.1" customHeight="1" x14ac:dyDescent="0.2">
      <c r="A63" s="12" t="s">
        <v>3</v>
      </c>
      <c r="B63" s="12"/>
      <c r="C63" s="12"/>
      <c r="D63" s="12"/>
      <c r="E63" s="12"/>
      <c r="F63" s="12"/>
    </row>
    <row r="64" spans="1:6" ht="29.1" customHeight="1" x14ac:dyDescent="0.2">
      <c r="A64" s="13" t="s">
        <v>67</v>
      </c>
      <c r="B64" s="13"/>
      <c r="C64" s="13"/>
      <c r="D64" s="13"/>
      <c r="E64" s="13"/>
      <c r="F64" s="13"/>
    </row>
    <row r="65" spans="1:6" ht="14.1" customHeight="1" x14ac:dyDescent="0.2">
      <c r="A65" s="13" t="s">
        <v>68</v>
      </c>
      <c r="B65" s="13"/>
      <c r="C65" s="13"/>
      <c r="D65" s="13"/>
      <c r="E65" s="13"/>
      <c r="F65" s="13"/>
    </row>
    <row r="66" spans="1:6" ht="14.1" customHeight="1" x14ac:dyDescent="0.2">
      <c r="A66" s="12" t="s">
        <v>3</v>
      </c>
      <c r="B66" s="12"/>
      <c r="C66" s="12"/>
      <c r="D66" s="12"/>
      <c r="E66" s="12"/>
      <c r="F66" s="12"/>
    </row>
    <row r="67" spans="1:6" ht="14.1" customHeight="1" x14ac:dyDescent="0.2">
      <c r="A67" s="13" t="s">
        <v>69</v>
      </c>
      <c r="B67" s="13"/>
      <c r="C67" s="13"/>
      <c r="D67" s="13"/>
      <c r="E67" s="13"/>
      <c r="F67" s="13"/>
    </row>
    <row r="68" spans="1:6" ht="12" customHeight="1" x14ac:dyDescent="0.2">
      <c r="A68" s="14" t="s">
        <v>70</v>
      </c>
      <c r="B68" s="14"/>
      <c r="C68" s="14"/>
      <c r="D68" s="14"/>
      <c r="E68" s="14"/>
      <c r="F68" s="14"/>
    </row>
  </sheetData>
  <mergeCells count="13">
    <mergeCell ref="A66:F66"/>
    <mergeCell ref="A67:F67"/>
    <mergeCell ref="A68:F68"/>
    <mergeCell ref="A6:F6"/>
    <mergeCell ref="A62:F62"/>
    <mergeCell ref="A63:F63"/>
    <mergeCell ref="A64:F64"/>
    <mergeCell ref="A65:F65"/>
    <mergeCell ref="A1:F1"/>
    <mergeCell ref="A2:F2"/>
    <mergeCell ref="A3:F3"/>
    <mergeCell ref="A4:F4"/>
    <mergeCell ref="A5:F5"/>
  </mergeCells>
  <printOptions horizontalCentered="1"/>
  <pageMargins left="0.05" right="0.05" top="0.5" bottom="0.5" header="0" footer="0"/>
  <pageSetup scale="73" orientation="portrait" horizontalDpi="300" verticalDpi="300"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pageSetUpPr fitToPage="1"/>
  </sheetPr>
  <dimension ref="A1:F68"/>
  <sheetViews>
    <sheetView zoomScaleNormal="100" workbookViewId="0">
      <selection activeCell="H13" sqref="H13"/>
    </sheetView>
  </sheetViews>
  <sheetFormatPr defaultColWidth="11.42578125" defaultRowHeight="12" customHeight="1" x14ac:dyDescent="0.2"/>
  <cols>
    <col min="1" max="1" width="28.5703125" bestFit="1" customWidth="1"/>
    <col min="2" max="6" width="22.140625" bestFit="1" customWidth="1"/>
  </cols>
  <sheetData>
    <row r="1" spans="1:6" ht="20.100000000000001" customHeight="1" x14ac:dyDescent="0.3">
      <c r="A1" s="5" t="s">
        <v>0</v>
      </c>
      <c r="B1" s="6"/>
      <c r="C1" s="6"/>
      <c r="D1" s="6"/>
      <c r="E1" s="6"/>
      <c r="F1" s="6"/>
    </row>
    <row r="2" spans="1:6" ht="20.100000000000001" customHeight="1" x14ac:dyDescent="0.25">
      <c r="A2" s="7" t="s">
        <v>1</v>
      </c>
      <c r="B2" s="6"/>
      <c r="C2" s="6"/>
      <c r="D2" s="6"/>
      <c r="E2" s="6"/>
      <c r="F2" s="6"/>
    </row>
    <row r="3" spans="1:6" ht="20.100000000000001" customHeight="1" x14ac:dyDescent="0.25">
      <c r="A3" s="8" t="s">
        <v>75</v>
      </c>
      <c r="B3" s="6"/>
      <c r="C3" s="6"/>
      <c r="D3" s="6"/>
      <c r="E3" s="6"/>
      <c r="F3" s="6"/>
    </row>
    <row r="4" spans="1:6" ht="20.100000000000001" customHeight="1" x14ac:dyDescent="0.25">
      <c r="A4" s="9" t="s">
        <v>3</v>
      </c>
      <c r="B4" s="6"/>
      <c r="C4" s="6"/>
      <c r="D4" s="6"/>
      <c r="E4" s="6"/>
      <c r="F4" s="6"/>
    </row>
    <row r="5" spans="1:6" ht="20.100000000000001" customHeight="1" x14ac:dyDescent="0.2">
      <c r="A5" s="10" t="s">
        <v>4</v>
      </c>
      <c r="B5" s="6"/>
      <c r="C5" s="6"/>
      <c r="D5" s="6"/>
      <c r="E5" s="6"/>
      <c r="F5" s="6"/>
    </row>
    <row r="6" spans="1:6" ht="20.100000000000001" customHeight="1" x14ac:dyDescent="0.2">
      <c r="A6" s="10" t="s">
        <v>76</v>
      </c>
      <c r="B6" s="6"/>
      <c r="C6" s="6"/>
      <c r="D6" s="6"/>
      <c r="E6" s="6"/>
      <c r="F6" s="6"/>
    </row>
    <row r="8" spans="1:6" ht="29.1" customHeight="1" x14ac:dyDescent="0.2">
      <c r="A8" s="1" t="s">
        <v>6</v>
      </c>
      <c r="B8" s="1" t="s">
        <v>7</v>
      </c>
      <c r="C8" s="1" t="s">
        <v>8</v>
      </c>
      <c r="D8" s="1" t="s">
        <v>9</v>
      </c>
      <c r="E8" s="1" t="s">
        <v>10</v>
      </c>
      <c r="F8" s="1" t="s">
        <v>11</v>
      </c>
    </row>
    <row r="9" spans="1:6" ht="15" customHeight="1" x14ac:dyDescent="0.2">
      <c r="A9" s="2" t="s">
        <v>12</v>
      </c>
      <c r="B9" s="3">
        <v>853731195</v>
      </c>
      <c r="C9" s="3">
        <v>724628320</v>
      </c>
      <c r="D9" s="3">
        <v>117204555</v>
      </c>
      <c r="E9" s="3">
        <v>88133383</v>
      </c>
      <c r="F9" s="3">
        <v>1255116359</v>
      </c>
    </row>
    <row r="10" spans="1:6" ht="15" customHeight="1" x14ac:dyDescent="0.2">
      <c r="A10" s="2" t="s">
        <v>13</v>
      </c>
      <c r="B10" s="3">
        <v>66244</v>
      </c>
      <c r="C10" s="4" t="s">
        <v>14</v>
      </c>
      <c r="D10" s="3">
        <v>2192</v>
      </c>
      <c r="E10" s="3" t="s">
        <v>16</v>
      </c>
      <c r="F10" s="4" t="s">
        <v>14</v>
      </c>
    </row>
    <row r="11" spans="1:6" ht="15" customHeight="1" x14ac:dyDescent="0.2">
      <c r="A11" s="2" t="s">
        <v>15</v>
      </c>
      <c r="B11" s="3">
        <v>112025</v>
      </c>
      <c r="C11" s="3">
        <v>99514</v>
      </c>
      <c r="D11" s="3">
        <v>979</v>
      </c>
      <c r="E11" s="3" t="s">
        <v>16</v>
      </c>
      <c r="F11" s="3">
        <v>18194</v>
      </c>
    </row>
    <row r="12" spans="1:6" ht="15" customHeight="1" x14ac:dyDescent="0.2">
      <c r="A12" s="2" t="s">
        <v>17</v>
      </c>
      <c r="B12" s="3">
        <v>360141</v>
      </c>
      <c r="C12" s="3">
        <v>203827</v>
      </c>
      <c r="D12" s="3">
        <v>18527</v>
      </c>
      <c r="E12" s="4" t="s">
        <v>14</v>
      </c>
      <c r="F12" s="3">
        <v>639866</v>
      </c>
    </row>
    <row r="13" spans="1:6" ht="15" customHeight="1" x14ac:dyDescent="0.2">
      <c r="A13" s="2" t="s">
        <v>18</v>
      </c>
      <c r="B13" s="3">
        <v>274101</v>
      </c>
      <c r="C13" s="3">
        <v>215623</v>
      </c>
      <c r="D13" s="3">
        <v>2550</v>
      </c>
      <c r="E13" s="4" t="s">
        <v>14</v>
      </c>
      <c r="F13" s="3">
        <v>666868</v>
      </c>
    </row>
    <row r="14" spans="1:6" ht="15" customHeight="1" x14ac:dyDescent="0.2">
      <c r="A14" s="2" t="s">
        <v>19</v>
      </c>
      <c r="B14" s="3">
        <v>705566547</v>
      </c>
      <c r="C14" s="3">
        <v>462322124</v>
      </c>
      <c r="D14" s="3">
        <v>95773386</v>
      </c>
      <c r="E14" s="3">
        <v>81717927</v>
      </c>
      <c r="F14" s="3">
        <v>1083992349</v>
      </c>
    </row>
    <row r="15" spans="1:6" ht="15" customHeight="1" x14ac:dyDescent="0.2">
      <c r="A15" s="2" t="s">
        <v>20</v>
      </c>
      <c r="B15" s="3">
        <v>838222</v>
      </c>
      <c r="C15" s="3">
        <v>944406</v>
      </c>
      <c r="D15" s="3">
        <v>19037</v>
      </c>
      <c r="E15" s="3" t="s">
        <v>16</v>
      </c>
      <c r="F15" s="3">
        <v>827882</v>
      </c>
    </row>
    <row r="16" spans="1:6" ht="15" customHeight="1" x14ac:dyDescent="0.2">
      <c r="A16" s="2" t="s">
        <v>21</v>
      </c>
      <c r="B16" s="3">
        <v>185629</v>
      </c>
      <c r="C16" s="3">
        <v>198920</v>
      </c>
      <c r="D16" s="3">
        <v>13862</v>
      </c>
      <c r="E16" s="4" t="s">
        <v>14</v>
      </c>
      <c r="F16" s="3">
        <v>246890</v>
      </c>
    </row>
    <row r="17" spans="1:6" ht="15" customHeight="1" x14ac:dyDescent="0.2">
      <c r="A17" s="2" t="s">
        <v>22</v>
      </c>
      <c r="B17" s="3">
        <v>22181</v>
      </c>
      <c r="C17" s="3">
        <v>20891</v>
      </c>
      <c r="D17" s="3">
        <v>4427</v>
      </c>
      <c r="E17" s="3" t="s">
        <v>16</v>
      </c>
      <c r="F17" s="3">
        <v>16013</v>
      </c>
    </row>
    <row r="18" spans="1:6" ht="15" customHeight="1" x14ac:dyDescent="0.2">
      <c r="A18" s="2" t="s">
        <v>23</v>
      </c>
      <c r="B18" s="3">
        <v>129486</v>
      </c>
      <c r="C18" s="3">
        <v>111433</v>
      </c>
      <c r="D18" s="4" t="s">
        <v>14</v>
      </c>
      <c r="E18" s="3" t="s">
        <v>16</v>
      </c>
      <c r="F18" s="3">
        <v>106760</v>
      </c>
    </row>
    <row r="19" spans="1:6" ht="15" customHeight="1" x14ac:dyDescent="0.2">
      <c r="A19" s="2" t="s">
        <v>24</v>
      </c>
      <c r="B19" s="3">
        <v>5022781</v>
      </c>
      <c r="C19" s="3">
        <v>21190504</v>
      </c>
      <c r="D19" s="3">
        <v>1358556</v>
      </c>
      <c r="E19" s="4" t="s">
        <v>14</v>
      </c>
      <c r="F19" s="3">
        <v>3708709</v>
      </c>
    </row>
    <row r="20" spans="1:6" ht="15" customHeight="1" x14ac:dyDescent="0.2">
      <c r="A20" s="2" t="s">
        <v>25</v>
      </c>
      <c r="B20" s="3">
        <v>363157</v>
      </c>
      <c r="C20" s="3">
        <v>369013</v>
      </c>
      <c r="D20" s="3">
        <v>9937</v>
      </c>
      <c r="E20" s="3" t="s">
        <v>16</v>
      </c>
      <c r="F20" s="3">
        <v>385492</v>
      </c>
    </row>
    <row r="21" spans="1:6" ht="15" customHeight="1" x14ac:dyDescent="0.2">
      <c r="A21" s="2" t="s">
        <v>26</v>
      </c>
      <c r="B21" s="3">
        <v>46718</v>
      </c>
      <c r="C21" s="3">
        <v>43708</v>
      </c>
      <c r="D21" s="3">
        <v>5722</v>
      </c>
      <c r="E21" s="4" t="s">
        <v>14</v>
      </c>
      <c r="F21" s="3">
        <v>59853</v>
      </c>
    </row>
    <row r="22" spans="1:6" ht="15" customHeight="1" x14ac:dyDescent="0.2">
      <c r="A22" s="2" t="s">
        <v>27</v>
      </c>
      <c r="B22" s="3">
        <v>616973</v>
      </c>
      <c r="C22" s="3">
        <v>333696</v>
      </c>
      <c r="D22" s="3">
        <v>12698</v>
      </c>
      <c r="E22" s="4" t="s">
        <v>14</v>
      </c>
      <c r="F22" s="3">
        <v>1010090</v>
      </c>
    </row>
    <row r="23" spans="1:6" ht="15" customHeight="1" x14ac:dyDescent="0.2">
      <c r="A23" s="2" t="s">
        <v>28</v>
      </c>
      <c r="B23" s="3">
        <v>1304566</v>
      </c>
      <c r="C23" s="4" t="s">
        <v>14</v>
      </c>
      <c r="D23" s="3">
        <v>2238432</v>
      </c>
      <c r="E23" s="4" t="s">
        <v>14</v>
      </c>
      <c r="F23" s="3">
        <v>4072673</v>
      </c>
    </row>
    <row r="24" spans="1:6" ht="15" customHeight="1" x14ac:dyDescent="0.2">
      <c r="A24" s="2" t="s">
        <v>29</v>
      </c>
      <c r="B24" s="3">
        <v>1718319</v>
      </c>
      <c r="C24" s="3">
        <v>2492847</v>
      </c>
      <c r="D24" s="3">
        <v>40264</v>
      </c>
      <c r="E24" s="4" t="s">
        <v>14</v>
      </c>
      <c r="F24" s="3">
        <v>1003462</v>
      </c>
    </row>
    <row r="25" spans="1:6" ht="15" customHeight="1" x14ac:dyDescent="0.2">
      <c r="A25" s="2" t="s">
        <v>30</v>
      </c>
      <c r="B25" s="3">
        <v>314707</v>
      </c>
      <c r="C25" s="3">
        <v>297846</v>
      </c>
      <c r="D25" s="3">
        <v>12281</v>
      </c>
      <c r="E25" s="4" t="s">
        <v>14</v>
      </c>
      <c r="F25" s="3">
        <v>363066</v>
      </c>
    </row>
    <row r="26" spans="1:6" ht="15" customHeight="1" x14ac:dyDescent="0.2">
      <c r="A26" s="2" t="s">
        <v>31</v>
      </c>
      <c r="B26" s="3">
        <v>131644</v>
      </c>
      <c r="C26" s="3">
        <v>141651</v>
      </c>
      <c r="D26" s="3">
        <v>9789</v>
      </c>
      <c r="E26" s="4" t="s">
        <v>14</v>
      </c>
      <c r="F26" s="3">
        <v>163076</v>
      </c>
    </row>
    <row r="27" spans="1:6" ht="15" customHeight="1" x14ac:dyDescent="0.2">
      <c r="A27" s="2" t="s">
        <v>32</v>
      </c>
      <c r="B27" s="3">
        <v>5612563</v>
      </c>
      <c r="C27" s="3">
        <v>1155210</v>
      </c>
      <c r="D27" s="3">
        <v>9844443</v>
      </c>
      <c r="E27" s="4" t="s">
        <v>14</v>
      </c>
      <c r="F27" s="3">
        <v>1609438</v>
      </c>
    </row>
    <row r="28" spans="1:6" ht="15" customHeight="1" x14ac:dyDescent="0.2">
      <c r="A28" s="2" t="s">
        <v>33</v>
      </c>
      <c r="B28" s="3">
        <v>40714</v>
      </c>
      <c r="C28" s="3">
        <v>50450</v>
      </c>
      <c r="D28" s="4" t="s">
        <v>14</v>
      </c>
      <c r="E28" s="3" t="s">
        <v>16</v>
      </c>
      <c r="F28" s="3">
        <v>67354</v>
      </c>
    </row>
    <row r="29" spans="1:6" ht="15" customHeight="1" x14ac:dyDescent="0.2">
      <c r="A29" s="2" t="s">
        <v>34</v>
      </c>
      <c r="B29" s="3">
        <v>210539</v>
      </c>
      <c r="C29" s="3">
        <v>172037</v>
      </c>
      <c r="D29" s="4" t="s">
        <v>14</v>
      </c>
      <c r="E29" s="3" t="s">
        <v>16</v>
      </c>
      <c r="F29" s="3">
        <v>529084</v>
      </c>
    </row>
    <row r="30" spans="1:6" ht="15" customHeight="1" x14ac:dyDescent="0.2">
      <c r="A30" s="2" t="s">
        <v>35</v>
      </c>
      <c r="B30" s="3">
        <v>512363</v>
      </c>
      <c r="C30" s="3">
        <v>467674</v>
      </c>
      <c r="D30" s="4" t="s">
        <v>14</v>
      </c>
      <c r="E30" s="3" t="s">
        <v>16</v>
      </c>
      <c r="F30" s="3">
        <v>574038</v>
      </c>
    </row>
    <row r="31" spans="1:6" ht="15" customHeight="1" x14ac:dyDescent="0.2">
      <c r="A31" s="2" t="s">
        <v>36</v>
      </c>
      <c r="B31" s="3">
        <v>2024075</v>
      </c>
      <c r="C31" s="3">
        <v>10897040</v>
      </c>
      <c r="D31" s="3">
        <v>6891</v>
      </c>
      <c r="E31" s="3" t="s">
        <v>16</v>
      </c>
      <c r="F31" s="3">
        <v>1501412</v>
      </c>
    </row>
    <row r="32" spans="1:6" ht="15" customHeight="1" x14ac:dyDescent="0.2">
      <c r="A32" s="2" t="s">
        <v>37</v>
      </c>
      <c r="B32" s="3">
        <v>5113182</v>
      </c>
      <c r="C32" s="3">
        <v>3723461</v>
      </c>
      <c r="D32" s="3">
        <v>102604</v>
      </c>
      <c r="E32" s="3">
        <v>12276</v>
      </c>
      <c r="F32" s="3">
        <v>3376057</v>
      </c>
    </row>
    <row r="33" spans="1:6" ht="15" customHeight="1" x14ac:dyDescent="0.2">
      <c r="A33" s="2" t="s">
        <v>38</v>
      </c>
      <c r="B33" s="3">
        <v>567403</v>
      </c>
      <c r="C33" s="3">
        <v>542565</v>
      </c>
      <c r="D33" s="3">
        <v>12426</v>
      </c>
      <c r="E33" s="4" t="s">
        <v>14</v>
      </c>
      <c r="F33" s="3">
        <v>466939</v>
      </c>
    </row>
    <row r="34" spans="1:6" ht="15" customHeight="1" x14ac:dyDescent="0.2">
      <c r="A34" s="2" t="s">
        <v>39</v>
      </c>
      <c r="B34" s="4" t="s">
        <v>14</v>
      </c>
      <c r="C34" s="4" t="s">
        <v>14</v>
      </c>
      <c r="D34" s="4" t="s">
        <v>14</v>
      </c>
      <c r="E34" s="3" t="s">
        <v>16</v>
      </c>
      <c r="F34" s="4" t="s">
        <v>14</v>
      </c>
    </row>
    <row r="35" spans="1:6" ht="15" customHeight="1" x14ac:dyDescent="0.2">
      <c r="A35" s="2" t="s">
        <v>40</v>
      </c>
      <c r="B35" s="3">
        <v>1150971</v>
      </c>
      <c r="C35" s="4" t="s">
        <v>14</v>
      </c>
      <c r="D35" s="4" t="s">
        <v>14</v>
      </c>
      <c r="E35" s="3" t="s">
        <v>16</v>
      </c>
      <c r="F35" s="3">
        <v>3874406</v>
      </c>
    </row>
    <row r="36" spans="1:6" ht="15" customHeight="1" x14ac:dyDescent="0.2">
      <c r="A36" s="2" t="s">
        <v>41</v>
      </c>
      <c r="B36" s="3">
        <v>181446</v>
      </c>
      <c r="C36" s="3">
        <v>161709</v>
      </c>
      <c r="D36" s="3">
        <v>1499</v>
      </c>
      <c r="E36" s="3" t="s">
        <v>16</v>
      </c>
      <c r="F36" s="3">
        <v>100189</v>
      </c>
    </row>
    <row r="37" spans="1:6" ht="15" customHeight="1" x14ac:dyDescent="0.2">
      <c r="A37" s="2" t="s">
        <v>42</v>
      </c>
      <c r="B37" s="3">
        <v>212300</v>
      </c>
      <c r="C37" s="3">
        <v>236741</v>
      </c>
      <c r="D37" s="3">
        <v>8087</v>
      </c>
      <c r="E37" s="4" t="s">
        <v>14</v>
      </c>
      <c r="F37" s="3">
        <v>189247</v>
      </c>
    </row>
    <row r="38" spans="1:6" ht="15" customHeight="1" x14ac:dyDescent="0.2">
      <c r="A38" s="2" t="s">
        <v>43</v>
      </c>
      <c r="B38" s="3">
        <v>3259</v>
      </c>
      <c r="C38" s="3">
        <v>4371</v>
      </c>
      <c r="D38" s="4" t="s">
        <v>14</v>
      </c>
      <c r="E38" s="3" t="s">
        <v>16</v>
      </c>
      <c r="F38" s="3">
        <v>19716</v>
      </c>
    </row>
    <row r="39" spans="1:6" ht="15" customHeight="1" x14ac:dyDescent="0.2">
      <c r="A39" s="2" t="s">
        <v>44</v>
      </c>
      <c r="B39" s="3">
        <v>224818</v>
      </c>
      <c r="C39" s="3">
        <v>171662</v>
      </c>
      <c r="D39" s="3">
        <v>9053</v>
      </c>
      <c r="E39" s="4" t="s">
        <v>14</v>
      </c>
      <c r="F39" s="3">
        <v>229507</v>
      </c>
    </row>
    <row r="40" spans="1:6" ht="15" customHeight="1" x14ac:dyDescent="0.2">
      <c r="A40" s="2" t="s">
        <v>45</v>
      </c>
      <c r="B40" s="3">
        <v>1815553</v>
      </c>
      <c r="C40" s="3">
        <v>1587326</v>
      </c>
      <c r="D40" s="4" t="s">
        <v>14</v>
      </c>
      <c r="E40" s="4" t="s">
        <v>14</v>
      </c>
      <c r="F40" s="3">
        <v>922609</v>
      </c>
    </row>
    <row r="41" spans="1:6" ht="15" customHeight="1" x14ac:dyDescent="0.2">
      <c r="A41" s="2" t="s">
        <v>46</v>
      </c>
      <c r="B41" s="3">
        <v>1042381</v>
      </c>
      <c r="C41" s="3">
        <v>794333</v>
      </c>
      <c r="D41" s="3">
        <v>4266</v>
      </c>
      <c r="E41" s="3" t="s">
        <v>16</v>
      </c>
      <c r="F41" s="3">
        <v>1614657</v>
      </c>
    </row>
    <row r="42" spans="1:6" ht="15" customHeight="1" x14ac:dyDescent="0.2">
      <c r="A42" s="2" t="s">
        <v>47</v>
      </c>
      <c r="B42" s="3">
        <v>30381384</v>
      </c>
      <c r="C42" s="3">
        <v>29691713</v>
      </c>
      <c r="D42" s="3">
        <v>2144254</v>
      </c>
      <c r="E42" s="3">
        <v>1968563</v>
      </c>
      <c r="F42" s="3">
        <v>16737491</v>
      </c>
    </row>
    <row r="43" spans="1:6" ht="15" customHeight="1" x14ac:dyDescent="0.2">
      <c r="A43" s="2" t="s">
        <v>48</v>
      </c>
      <c r="B43" s="3">
        <v>3803948</v>
      </c>
      <c r="C43" s="3">
        <v>3521703</v>
      </c>
      <c r="D43" s="3">
        <v>15065</v>
      </c>
      <c r="E43" s="4" t="s">
        <v>14</v>
      </c>
      <c r="F43" s="3">
        <v>1297406</v>
      </c>
    </row>
    <row r="44" spans="1:6" ht="15" customHeight="1" x14ac:dyDescent="0.2">
      <c r="A44" s="2" t="s">
        <v>49</v>
      </c>
      <c r="B44" s="3">
        <v>18532</v>
      </c>
      <c r="C44" s="3">
        <v>18756</v>
      </c>
      <c r="D44" s="3">
        <v>2347</v>
      </c>
      <c r="E44" s="4" t="s">
        <v>14</v>
      </c>
      <c r="F44" s="3">
        <v>33168</v>
      </c>
    </row>
    <row r="45" spans="1:6" ht="15" customHeight="1" x14ac:dyDescent="0.2">
      <c r="A45" s="2" t="s">
        <v>50</v>
      </c>
      <c r="B45" s="3">
        <v>5595333</v>
      </c>
      <c r="C45" s="3">
        <v>7433062</v>
      </c>
      <c r="D45" s="3">
        <v>19701</v>
      </c>
      <c r="E45" s="3">
        <v>124</v>
      </c>
      <c r="F45" s="3">
        <v>1739062</v>
      </c>
    </row>
    <row r="46" spans="1:6" ht="15" customHeight="1" x14ac:dyDescent="0.2">
      <c r="A46" s="2" t="s">
        <v>51</v>
      </c>
      <c r="B46" s="3">
        <v>75123</v>
      </c>
      <c r="C46" s="3">
        <v>80363</v>
      </c>
      <c r="D46" s="3">
        <v>12676</v>
      </c>
      <c r="E46" s="3" t="s">
        <v>16</v>
      </c>
      <c r="F46" s="3">
        <v>59866</v>
      </c>
    </row>
    <row r="47" spans="1:6" ht="15" customHeight="1" x14ac:dyDescent="0.2">
      <c r="A47" s="2" t="s">
        <v>52</v>
      </c>
      <c r="B47" s="3">
        <v>15302661</v>
      </c>
      <c r="C47" s="3">
        <v>12393212</v>
      </c>
      <c r="D47" s="3">
        <v>188665</v>
      </c>
      <c r="E47" s="3">
        <v>117540</v>
      </c>
      <c r="F47" s="3">
        <v>19200961</v>
      </c>
    </row>
    <row r="48" spans="1:6" ht="15" customHeight="1" x14ac:dyDescent="0.2">
      <c r="A48" s="2" t="s">
        <v>53</v>
      </c>
      <c r="B48" s="4" t="s">
        <v>14</v>
      </c>
      <c r="C48" s="3">
        <v>53116675</v>
      </c>
      <c r="D48" s="4" t="s">
        <v>14</v>
      </c>
      <c r="E48" s="4" t="s">
        <v>14</v>
      </c>
      <c r="F48" s="3">
        <v>5807242</v>
      </c>
    </row>
    <row r="49" spans="1:6" ht="15" customHeight="1" x14ac:dyDescent="0.2">
      <c r="A49" s="2" t="s">
        <v>54</v>
      </c>
      <c r="B49" s="3">
        <v>113555</v>
      </c>
      <c r="C49" s="3">
        <v>91815</v>
      </c>
      <c r="D49" s="3">
        <v>1201</v>
      </c>
      <c r="E49" s="3" t="s">
        <v>16</v>
      </c>
      <c r="F49" s="3">
        <v>144695</v>
      </c>
    </row>
    <row r="50" spans="1:6" ht="15" customHeight="1" x14ac:dyDescent="0.2">
      <c r="A50" s="2" t="s">
        <v>55</v>
      </c>
      <c r="B50" s="3">
        <v>32268</v>
      </c>
      <c r="C50" s="3">
        <v>99506</v>
      </c>
      <c r="D50" s="3">
        <v>4489</v>
      </c>
      <c r="E50" s="3" t="s">
        <v>16</v>
      </c>
      <c r="F50" s="3">
        <v>44336</v>
      </c>
    </row>
    <row r="51" spans="1:6" ht="15" customHeight="1" x14ac:dyDescent="0.2">
      <c r="A51" s="2" t="s">
        <v>56</v>
      </c>
      <c r="B51" s="4" t="s">
        <v>14</v>
      </c>
      <c r="C51" s="4" t="s">
        <v>14</v>
      </c>
      <c r="D51" s="3">
        <v>1091</v>
      </c>
      <c r="E51" s="3" t="s">
        <v>16</v>
      </c>
      <c r="F51" s="3">
        <v>158301</v>
      </c>
    </row>
    <row r="52" spans="1:6" ht="15" customHeight="1" x14ac:dyDescent="0.2">
      <c r="A52" s="2" t="s">
        <v>57</v>
      </c>
      <c r="B52" s="3">
        <v>671312</v>
      </c>
      <c r="C52" s="3">
        <v>1096797</v>
      </c>
      <c r="D52" s="3">
        <v>13591</v>
      </c>
      <c r="E52" s="4" t="s">
        <v>14</v>
      </c>
      <c r="F52" s="3">
        <v>463020</v>
      </c>
    </row>
    <row r="53" spans="1:6" ht="15" customHeight="1" x14ac:dyDescent="0.2">
      <c r="A53" s="2" t="s">
        <v>58</v>
      </c>
      <c r="B53" s="3">
        <v>3521670</v>
      </c>
      <c r="C53" s="3">
        <v>18943053</v>
      </c>
      <c r="D53" s="3">
        <v>59929</v>
      </c>
      <c r="E53" s="4" t="s">
        <v>14</v>
      </c>
      <c r="F53" s="3">
        <v>5830021</v>
      </c>
    </row>
    <row r="54" spans="1:6" ht="15" customHeight="1" x14ac:dyDescent="0.2">
      <c r="A54" s="2" t="s">
        <v>59</v>
      </c>
      <c r="B54" s="3">
        <v>29536</v>
      </c>
      <c r="C54" s="3">
        <v>29197</v>
      </c>
      <c r="D54" s="4" t="s">
        <v>14</v>
      </c>
      <c r="E54" s="3" t="s">
        <v>16</v>
      </c>
      <c r="F54" s="3">
        <v>27731</v>
      </c>
    </row>
    <row r="55" spans="1:6" ht="15" customHeight="1" x14ac:dyDescent="0.2">
      <c r="A55" s="2" t="s">
        <v>60</v>
      </c>
      <c r="B55" s="3">
        <v>2219304</v>
      </c>
      <c r="C55" s="3">
        <v>4090625</v>
      </c>
      <c r="D55" s="3">
        <v>49308</v>
      </c>
      <c r="E55" s="4" t="s">
        <v>14</v>
      </c>
      <c r="F55" s="3">
        <v>983302</v>
      </c>
    </row>
    <row r="56" spans="1:6" ht="15" customHeight="1" x14ac:dyDescent="0.2">
      <c r="A56" s="2" t="s">
        <v>61</v>
      </c>
      <c r="B56" s="3">
        <v>2882070</v>
      </c>
      <c r="C56" s="3">
        <v>2386484</v>
      </c>
      <c r="D56" s="3">
        <v>45025</v>
      </c>
      <c r="E56" s="3">
        <v>8788</v>
      </c>
      <c r="F56" s="3">
        <v>3680525</v>
      </c>
    </row>
    <row r="57" spans="1:6" ht="15" customHeight="1" x14ac:dyDescent="0.2">
      <c r="A57" s="2" t="s">
        <v>62</v>
      </c>
      <c r="B57" s="3">
        <v>38260088</v>
      </c>
      <c r="C57" s="3">
        <v>28420219</v>
      </c>
      <c r="D57" s="3">
        <v>1773355</v>
      </c>
      <c r="E57" s="3">
        <v>1442184</v>
      </c>
      <c r="F57" s="3">
        <v>84111823</v>
      </c>
    </row>
    <row r="58" spans="1:6" ht="15" customHeight="1" x14ac:dyDescent="0.2">
      <c r="A58" s="2" t="s">
        <v>63</v>
      </c>
      <c r="B58" s="3">
        <v>58746</v>
      </c>
      <c r="C58" s="3">
        <v>54103</v>
      </c>
      <c r="D58" s="3">
        <v>1980</v>
      </c>
      <c r="E58" s="3" t="s">
        <v>16</v>
      </c>
      <c r="F58" s="3">
        <v>129744</v>
      </c>
    </row>
    <row r="59" spans="1:6" ht="15" customHeight="1" x14ac:dyDescent="0.2">
      <c r="A59" s="2" t="s">
        <v>64</v>
      </c>
      <c r="B59" s="3">
        <v>2020858</v>
      </c>
      <c r="C59" s="3">
        <v>3299990</v>
      </c>
      <c r="D59" s="4" t="s">
        <v>14</v>
      </c>
      <c r="E59" s="4" t="s">
        <v>14</v>
      </c>
      <c r="F59" s="3">
        <v>838258</v>
      </c>
    </row>
    <row r="60" spans="1:6" ht="15" customHeight="1" x14ac:dyDescent="0.2">
      <c r="A60" s="2" t="s">
        <v>65</v>
      </c>
      <c r="B60" s="3">
        <v>10004</v>
      </c>
      <c r="C60" s="3">
        <v>12259</v>
      </c>
      <c r="D60" s="3">
        <v>1034</v>
      </c>
      <c r="E60" s="3" t="s">
        <v>16</v>
      </c>
      <c r="F60" s="4" t="s">
        <v>14</v>
      </c>
    </row>
    <row r="62" spans="1:6" ht="14.1" customHeight="1" x14ac:dyDescent="0.2">
      <c r="A62" s="11" t="s">
        <v>66</v>
      </c>
      <c r="B62" s="11"/>
      <c r="C62" s="11"/>
      <c r="D62" s="11"/>
      <c r="E62" s="11"/>
      <c r="F62" s="11"/>
    </row>
    <row r="63" spans="1:6" ht="14.1" customHeight="1" x14ac:dyDescent="0.2">
      <c r="A63" s="12" t="s">
        <v>3</v>
      </c>
      <c r="B63" s="12"/>
      <c r="C63" s="12"/>
      <c r="D63" s="12"/>
      <c r="E63" s="12"/>
      <c r="F63" s="12"/>
    </row>
    <row r="64" spans="1:6" ht="29.1" customHeight="1" x14ac:dyDescent="0.2">
      <c r="A64" s="13" t="s">
        <v>67</v>
      </c>
      <c r="B64" s="13"/>
      <c r="C64" s="13"/>
      <c r="D64" s="13"/>
      <c r="E64" s="13"/>
      <c r="F64" s="13"/>
    </row>
    <row r="65" spans="1:6" ht="14.1" customHeight="1" x14ac:dyDescent="0.2">
      <c r="A65" s="13" t="s">
        <v>68</v>
      </c>
      <c r="B65" s="13"/>
      <c r="C65" s="13"/>
      <c r="D65" s="13"/>
      <c r="E65" s="13"/>
      <c r="F65" s="13"/>
    </row>
    <row r="66" spans="1:6" ht="14.1" customHeight="1" x14ac:dyDescent="0.2">
      <c r="A66" s="12" t="s">
        <v>3</v>
      </c>
      <c r="B66" s="12"/>
      <c r="C66" s="12"/>
      <c r="D66" s="12"/>
      <c r="E66" s="12"/>
      <c r="F66" s="12"/>
    </row>
    <row r="67" spans="1:6" ht="14.1" customHeight="1" x14ac:dyDescent="0.2">
      <c r="A67" s="13" t="s">
        <v>69</v>
      </c>
      <c r="B67" s="13"/>
      <c r="C67" s="13"/>
      <c r="D67" s="13"/>
      <c r="E67" s="13"/>
      <c r="F67" s="13"/>
    </row>
    <row r="68" spans="1:6" ht="12" customHeight="1" x14ac:dyDescent="0.2">
      <c r="A68" s="14" t="s">
        <v>70</v>
      </c>
      <c r="B68" s="14"/>
      <c r="C68" s="14"/>
      <c r="D68" s="14"/>
      <c r="E68" s="14"/>
      <c r="F68" s="14"/>
    </row>
  </sheetData>
  <mergeCells count="13">
    <mergeCell ref="A66:F66"/>
    <mergeCell ref="A67:F67"/>
    <mergeCell ref="A68:F68"/>
    <mergeCell ref="A6:F6"/>
    <mergeCell ref="A62:F62"/>
    <mergeCell ref="A63:F63"/>
    <mergeCell ref="A64:F64"/>
    <mergeCell ref="A65:F65"/>
    <mergeCell ref="A1:F1"/>
    <mergeCell ref="A2:F2"/>
    <mergeCell ref="A3:F3"/>
    <mergeCell ref="A4:F4"/>
    <mergeCell ref="A5:F5"/>
  </mergeCells>
  <printOptions horizontalCentered="1"/>
  <pageMargins left="0.05" right="0.05" top="0.5" bottom="0.5" header="0" footer="0"/>
  <pageSetup scale="73" orientation="portrait" horizontalDpi="300" verticalDpi="300"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pageSetUpPr fitToPage="1"/>
  </sheetPr>
  <dimension ref="A1:F68"/>
  <sheetViews>
    <sheetView zoomScaleNormal="100" workbookViewId="0">
      <selection activeCell="H8" sqref="H8"/>
    </sheetView>
  </sheetViews>
  <sheetFormatPr defaultColWidth="11.42578125" defaultRowHeight="12" customHeight="1" x14ac:dyDescent="0.2"/>
  <cols>
    <col min="1" max="1" width="28.5703125" bestFit="1" customWidth="1"/>
    <col min="2" max="6" width="22.140625" bestFit="1" customWidth="1"/>
  </cols>
  <sheetData>
    <row r="1" spans="1:6" ht="20.100000000000001" customHeight="1" x14ac:dyDescent="0.3">
      <c r="A1" s="5" t="s">
        <v>0</v>
      </c>
      <c r="B1" s="6"/>
      <c r="C1" s="6"/>
      <c r="D1" s="6"/>
      <c r="E1" s="6"/>
      <c r="F1" s="6"/>
    </row>
    <row r="2" spans="1:6" ht="20.100000000000001" customHeight="1" x14ac:dyDescent="0.25">
      <c r="A2" s="7" t="s">
        <v>1</v>
      </c>
      <c r="B2" s="6"/>
      <c r="C2" s="6"/>
      <c r="D2" s="6"/>
      <c r="E2" s="6"/>
      <c r="F2" s="6"/>
    </row>
    <row r="3" spans="1:6" ht="20.100000000000001" customHeight="1" x14ac:dyDescent="0.25">
      <c r="A3" s="8" t="s">
        <v>77</v>
      </c>
      <c r="B3" s="6"/>
      <c r="C3" s="6"/>
      <c r="D3" s="6"/>
      <c r="E3" s="6"/>
      <c r="F3" s="6"/>
    </row>
    <row r="4" spans="1:6" ht="20.100000000000001" customHeight="1" x14ac:dyDescent="0.25">
      <c r="A4" s="9" t="s">
        <v>3</v>
      </c>
      <c r="B4" s="6"/>
      <c r="C4" s="6"/>
      <c r="D4" s="6"/>
      <c r="E4" s="6"/>
      <c r="F4" s="6"/>
    </row>
    <row r="5" spans="1:6" ht="20.100000000000001" customHeight="1" x14ac:dyDescent="0.2">
      <c r="A5" s="10" t="s">
        <v>4</v>
      </c>
      <c r="B5" s="6"/>
      <c r="C5" s="6"/>
      <c r="D5" s="6"/>
      <c r="E5" s="6"/>
      <c r="F5" s="6"/>
    </row>
    <row r="6" spans="1:6" ht="20.100000000000001" customHeight="1" x14ac:dyDescent="0.2">
      <c r="A6" s="10" t="s">
        <v>78</v>
      </c>
      <c r="B6" s="6"/>
      <c r="C6" s="6"/>
      <c r="D6" s="6"/>
      <c r="E6" s="6"/>
      <c r="F6" s="6"/>
    </row>
    <row r="8" spans="1:6" ht="29.1" customHeight="1" x14ac:dyDescent="0.2">
      <c r="A8" s="1" t="s">
        <v>6</v>
      </c>
      <c r="B8" s="1" t="s">
        <v>7</v>
      </c>
      <c r="C8" s="1" t="s">
        <v>8</v>
      </c>
      <c r="D8" s="1" t="s">
        <v>9</v>
      </c>
      <c r="E8" s="1" t="s">
        <v>10</v>
      </c>
      <c r="F8" s="1" t="s">
        <v>11</v>
      </c>
    </row>
    <row r="9" spans="1:6" ht="15" customHeight="1" x14ac:dyDescent="0.2">
      <c r="A9" s="2" t="s">
        <v>12</v>
      </c>
      <c r="B9" s="3">
        <v>871041153</v>
      </c>
      <c r="C9" s="3">
        <v>737733142</v>
      </c>
      <c r="D9" s="3">
        <v>115405032</v>
      </c>
      <c r="E9" s="3">
        <v>91410955</v>
      </c>
      <c r="F9" s="3">
        <v>1246604836</v>
      </c>
    </row>
    <row r="10" spans="1:6" ht="15" customHeight="1" x14ac:dyDescent="0.2">
      <c r="A10" s="2" t="s">
        <v>13</v>
      </c>
      <c r="B10" s="3">
        <v>41234</v>
      </c>
      <c r="C10" s="4" t="s">
        <v>14</v>
      </c>
      <c r="D10" s="3">
        <v>1557</v>
      </c>
      <c r="E10" s="3" t="s">
        <v>16</v>
      </c>
      <c r="F10" s="4" t="s">
        <v>14</v>
      </c>
    </row>
    <row r="11" spans="1:6" ht="15" customHeight="1" x14ac:dyDescent="0.2">
      <c r="A11" s="2" t="s">
        <v>15</v>
      </c>
      <c r="B11" s="3">
        <v>87477</v>
      </c>
      <c r="C11" s="3">
        <v>76826</v>
      </c>
      <c r="D11" s="3">
        <v>1826</v>
      </c>
      <c r="E11" s="3" t="s">
        <v>16</v>
      </c>
      <c r="F11" s="3">
        <v>20145</v>
      </c>
    </row>
    <row r="12" spans="1:6" ht="15" customHeight="1" x14ac:dyDescent="0.2">
      <c r="A12" s="2" t="s">
        <v>17</v>
      </c>
      <c r="B12" s="3">
        <v>283703</v>
      </c>
      <c r="C12" s="3">
        <v>210931</v>
      </c>
      <c r="D12" s="3">
        <v>15927</v>
      </c>
      <c r="E12" s="4" t="s">
        <v>14</v>
      </c>
      <c r="F12" s="3">
        <v>480527</v>
      </c>
    </row>
    <row r="13" spans="1:6" ht="15" customHeight="1" x14ac:dyDescent="0.2">
      <c r="A13" s="2" t="s">
        <v>18</v>
      </c>
      <c r="B13" s="3">
        <v>305261</v>
      </c>
      <c r="C13" s="3">
        <v>256705</v>
      </c>
      <c r="D13" s="3">
        <v>4366</v>
      </c>
      <c r="E13" s="3" t="s">
        <v>16</v>
      </c>
      <c r="F13" s="3">
        <v>536496</v>
      </c>
    </row>
    <row r="14" spans="1:6" ht="15" customHeight="1" x14ac:dyDescent="0.2">
      <c r="A14" s="2" t="s">
        <v>19</v>
      </c>
      <c r="B14" s="3">
        <v>720471239</v>
      </c>
      <c r="C14" s="3">
        <v>470530866</v>
      </c>
      <c r="D14" s="3">
        <v>98406598</v>
      </c>
      <c r="E14" s="3">
        <v>85186675</v>
      </c>
      <c r="F14" s="3">
        <v>1079905181</v>
      </c>
    </row>
    <row r="15" spans="1:6" ht="15" customHeight="1" x14ac:dyDescent="0.2">
      <c r="A15" s="2" t="s">
        <v>20</v>
      </c>
      <c r="B15" s="3">
        <v>887086</v>
      </c>
      <c r="C15" s="3">
        <v>885489</v>
      </c>
      <c r="D15" s="3">
        <v>23363</v>
      </c>
      <c r="E15" s="4" t="s">
        <v>14</v>
      </c>
      <c r="F15" s="3">
        <v>804655</v>
      </c>
    </row>
    <row r="16" spans="1:6" ht="15" customHeight="1" x14ac:dyDescent="0.2">
      <c r="A16" s="2" t="s">
        <v>21</v>
      </c>
      <c r="B16" s="3">
        <v>154958</v>
      </c>
      <c r="C16" s="3">
        <v>160953</v>
      </c>
      <c r="D16" s="3">
        <v>11669</v>
      </c>
      <c r="E16" s="3" t="s">
        <v>16</v>
      </c>
      <c r="F16" s="3">
        <v>278428</v>
      </c>
    </row>
    <row r="17" spans="1:6" ht="15" customHeight="1" x14ac:dyDescent="0.2">
      <c r="A17" s="2" t="s">
        <v>22</v>
      </c>
      <c r="B17" s="3">
        <v>27500</v>
      </c>
      <c r="C17" s="3">
        <v>30004</v>
      </c>
      <c r="D17" s="3">
        <v>7297</v>
      </c>
      <c r="E17" s="3" t="s">
        <v>16</v>
      </c>
      <c r="F17" s="3">
        <v>37322</v>
      </c>
    </row>
    <row r="18" spans="1:6" ht="15" customHeight="1" x14ac:dyDescent="0.2">
      <c r="A18" s="2" t="s">
        <v>23</v>
      </c>
      <c r="B18" s="3">
        <v>56620</v>
      </c>
      <c r="C18" s="3">
        <v>41943</v>
      </c>
      <c r="D18" s="4" t="s">
        <v>14</v>
      </c>
      <c r="E18" s="3" t="s">
        <v>16</v>
      </c>
      <c r="F18" s="3">
        <v>78334</v>
      </c>
    </row>
    <row r="19" spans="1:6" ht="15" customHeight="1" x14ac:dyDescent="0.2">
      <c r="A19" s="2" t="s">
        <v>24</v>
      </c>
      <c r="B19" s="3">
        <v>2875920</v>
      </c>
      <c r="C19" s="4" t="s">
        <v>14</v>
      </c>
      <c r="D19" s="3">
        <v>722805</v>
      </c>
      <c r="E19" s="4" t="s">
        <v>14</v>
      </c>
      <c r="F19" s="3">
        <v>3544791</v>
      </c>
    </row>
    <row r="20" spans="1:6" ht="15" customHeight="1" x14ac:dyDescent="0.2">
      <c r="A20" s="2" t="s">
        <v>25</v>
      </c>
      <c r="B20" s="3">
        <v>376692</v>
      </c>
      <c r="C20" s="3">
        <v>350353</v>
      </c>
      <c r="D20" s="3">
        <v>6278</v>
      </c>
      <c r="E20" s="3" t="s">
        <v>16</v>
      </c>
      <c r="F20" s="3">
        <v>407184</v>
      </c>
    </row>
    <row r="21" spans="1:6" ht="15" customHeight="1" x14ac:dyDescent="0.2">
      <c r="A21" s="2" t="s">
        <v>26</v>
      </c>
      <c r="B21" s="3">
        <v>75673</v>
      </c>
      <c r="C21" s="4" t="s">
        <v>14</v>
      </c>
      <c r="D21" s="3">
        <v>5574</v>
      </c>
      <c r="E21" s="4" t="s">
        <v>14</v>
      </c>
      <c r="F21" s="3">
        <v>61129</v>
      </c>
    </row>
    <row r="22" spans="1:6" ht="15" customHeight="1" x14ac:dyDescent="0.2">
      <c r="A22" s="2" t="s">
        <v>27</v>
      </c>
      <c r="B22" s="3">
        <v>708596</v>
      </c>
      <c r="C22" s="3">
        <v>386769</v>
      </c>
      <c r="D22" s="3">
        <v>10066</v>
      </c>
      <c r="E22" s="3" t="s">
        <v>16</v>
      </c>
      <c r="F22" s="3">
        <v>987649</v>
      </c>
    </row>
    <row r="23" spans="1:6" ht="15" customHeight="1" x14ac:dyDescent="0.2">
      <c r="A23" s="2" t="s">
        <v>28</v>
      </c>
      <c r="B23" s="3">
        <v>944602</v>
      </c>
      <c r="C23" s="4" t="s">
        <v>14</v>
      </c>
      <c r="D23" s="3">
        <v>1943581</v>
      </c>
      <c r="E23" s="4" t="s">
        <v>14</v>
      </c>
      <c r="F23" s="3">
        <v>3589134</v>
      </c>
    </row>
    <row r="24" spans="1:6" ht="15" customHeight="1" x14ac:dyDescent="0.2">
      <c r="A24" s="2" t="s">
        <v>29</v>
      </c>
      <c r="B24" s="3">
        <v>1747052</v>
      </c>
      <c r="C24" s="3">
        <v>2503025</v>
      </c>
      <c r="D24" s="3">
        <v>34635</v>
      </c>
      <c r="E24" s="4" t="s">
        <v>14</v>
      </c>
      <c r="F24" s="3">
        <v>934125</v>
      </c>
    </row>
    <row r="25" spans="1:6" ht="15" customHeight="1" x14ac:dyDescent="0.2">
      <c r="A25" s="2" t="s">
        <v>30</v>
      </c>
      <c r="B25" s="3">
        <v>340879</v>
      </c>
      <c r="C25" s="3">
        <v>307654</v>
      </c>
      <c r="D25" s="3">
        <v>15435</v>
      </c>
      <c r="E25" s="3" t="s">
        <v>16</v>
      </c>
      <c r="F25" s="3">
        <v>387521</v>
      </c>
    </row>
    <row r="26" spans="1:6" ht="15" customHeight="1" x14ac:dyDescent="0.2">
      <c r="A26" s="2" t="s">
        <v>31</v>
      </c>
      <c r="B26" s="3">
        <v>157037</v>
      </c>
      <c r="C26" s="3">
        <v>129258</v>
      </c>
      <c r="D26" s="3">
        <v>4403</v>
      </c>
      <c r="E26" s="4" t="s">
        <v>14</v>
      </c>
      <c r="F26" s="3">
        <v>162645</v>
      </c>
    </row>
    <row r="27" spans="1:6" ht="15" customHeight="1" x14ac:dyDescent="0.2">
      <c r="A27" s="2" t="s">
        <v>32</v>
      </c>
      <c r="B27" s="3">
        <v>6682174</v>
      </c>
      <c r="C27" s="3">
        <v>800915</v>
      </c>
      <c r="D27" s="3">
        <v>7230733</v>
      </c>
      <c r="E27" s="4" t="s">
        <v>14</v>
      </c>
      <c r="F27" s="3">
        <v>1570506</v>
      </c>
    </row>
    <row r="28" spans="1:6" ht="15" customHeight="1" x14ac:dyDescent="0.2">
      <c r="A28" s="2" t="s">
        <v>33</v>
      </c>
      <c r="B28" s="3">
        <v>38988</v>
      </c>
      <c r="C28" s="3">
        <v>34538</v>
      </c>
      <c r="D28" s="4" t="s">
        <v>14</v>
      </c>
      <c r="E28" s="3" t="s">
        <v>16</v>
      </c>
      <c r="F28" s="3">
        <v>61636</v>
      </c>
    </row>
    <row r="29" spans="1:6" ht="15" customHeight="1" x14ac:dyDescent="0.2">
      <c r="A29" s="2" t="s">
        <v>34</v>
      </c>
      <c r="B29" s="3">
        <v>133953</v>
      </c>
      <c r="C29" s="3">
        <v>945101</v>
      </c>
      <c r="D29" s="4" t="s">
        <v>14</v>
      </c>
      <c r="E29" s="3" t="s">
        <v>16</v>
      </c>
      <c r="F29" s="3">
        <v>243570</v>
      </c>
    </row>
    <row r="30" spans="1:6" ht="15" customHeight="1" x14ac:dyDescent="0.2">
      <c r="A30" s="2" t="s">
        <v>35</v>
      </c>
      <c r="B30" s="3">
        <v>445772</v>
      </c>
      <c r="C30" s="3">
        <v>474676</v>
      </c>
      <c r="D30" s="3">
        <v>94662</v>
      </c>
      <c r="E30" s="4" t="s">
        <v>14</v>
      </c>
      <c r="F30" s="3">
        <v>532356</v>
      </c>
    </row>
    <row r="31" spans="1:6" ht="15" customHeight="1" x14ac:dyDescent="0.2">
      <c r="A31" s="2" t="s">
        <v>36</v>
      </c>
      <c r="B31" s="3">
        <v>1615750</v>
      </c>
      <c r="C31" s="3">
        <v>10933764</v>
      </c>
      <c r="D31" s="3">
        <v>9956</v>
      </c>
      <c r="E31" s="4" t="s">
        <v>14</v>
      </c>
      <c r="F31" s="3">
        <v>1188967</v>
      </c>
    </row>
    <row r="32" spans="1:6" ht="15" customHeight="1" x14ac:dyDescent="0.2">
      <c r="A32" s="2" t="s">
        <v>37</v>
      </c>
      <c r="B32" s="3">
        <v>4320290</v>
      </c>
      <c r="C32" s="3">
        <v>3324900</v>
      </c>
      <c r="D32" s="4" t="s">
        <v>14</v>
      </c>
      <c r="E32" s="4" t="s">
        <v>14</v>
      </c>
      <c r="F32" s="3">
        <v>2922046</v>
      </c>
    </row>
    <row r="33" spans="1:6" ht="15" customHeight="1" x14ac:dyDescent="0.2">
      <c r="A33" s="2" t="s">
        <v>38</v>
      </c>
      <c r="B33" s="3">
        <v>514830</v>
      </c>
      <c r="C33" s="3">
        <v>465001</v>
      </c>
      <c r="D33" s="3">
        <v>12167</v>
      </c>
      <c r="E33" s="3" t="s">
        <v>16</v>
      </c>
      <c r="F33" s="3">
        <v>483601</v>
      </c>
    </row>
    <row r="34" spans="1:6" ht="15" customHeight="1" x14ac:dyDescent="0.2">
      <c r="A34" s="2" t="s">
        <v>39</v>
      </c>
      <c r="B34" s="4" t="s">
        <v>14</v>
      </c>
      <c r="C34" s="4" t="s">
        <v>14</v>
      </c>
      <c r="D34" s="3">
        <v>309</v>
      </c>
      <c r="E34" s="3" t="s">
        <v>16</v>
      </c>
      <c r="F34" s="4" t="s">
        <v>14</v>
      </c>
    </row>
    <row r="35" spans="1:6" ht="15" customHeight="1" x14ac:dyDescent="0.2">
      <c r="A35" s="2" t="s">
        <v>40</v>
      </c>
      <c r="B35" s="3">
        <v>1211870</v>
      </c>
      <c r="C35" s="4" t="s">
        <v>14</v>
      </c>
      <c r="D35" s="3">
        <v>34955</v>
      </c>
      <c r="E35" s="4" t="s">
        <v>14</v>
      </c>
      <c r="F35" s="3">
        <v>3228771</v>
      </c>
    </row>
    <row r="36" spans="1:6" ht="15" customHeight="1" x14ac:dyDescent="0.2">
      <c r="A36" s="2" t="s">
        <v>41</v>
      </c>
      <c r="B36" s="3">
        <v>138884</v>
      </c>
      <c r="C36" s="3">
        <v>146910</v>
      </c>
      <c r="D36" s="3">
        <v>1433</v>
      </c>
      <c r="E36" s="3" t="s">
        <v>16</v>
      </c>
      <c r="F36" s="3">
        <v>104875</v>
      </c>
    </row>
    <row r="37" spans="1:6" ht="15" customHeight="1" x14ac:dyDescent="0.2">
      <c r="A37" s="2" t="s">
        <v>42</v>
      </c>
      <c r="B37" s="3">
        <v>107728</v>
      </c>
      <c r="C37" s="3">
        <v>82955</v>
      </c>
      <c r="D37" s="3">
        <v>5133</v>
      </c>
      <c r="E37" s="3" t="s">
        <v>16</v>
      </c>
      <c r="F37" s="3">
        <v>156432</v>
      </c>
    </row>
    <row r="38" spans="1:6" ht="15" customHeight="1" x14ac:dyDescent="0.2">
      <c r="A38" s="2" t="s">
        <v>43</v>
      </c>
      <c r="B38" s="3">
        <v>14271</v>
      </c>
      <c r="C38" s="3">
        <v>83921</v>
      </c>
      <c r="D38" s="4" t="s">
        <v>14</v>
      </c>
      <c r="E38" s="3" t="s">
        <v>16</v>
      </c>
      <c r="F38" s="3">
        <v>36897</v>
      </c>
    </row>
    <row r="39" spans="1:6" ht="15" customHeight="1" x14ac:dyDescent="0.2">
      <c r="A39" s="2" t="s">
        <v>44</v>
      </c>
      <c r="B39" s="3">
        <v>174822</v>
      </c>
      <c r="C39" s="3">
        <v>135673</v>
      </c>
      <c r="D39" s="3">
        <v>7103</v>
      </c>
      <c r="E39" s="3" t="s">
        <v>16</v>
      </c>
      <c r="F39" s="3">
        <v>207291</v>
      </c>
    </row>
    <row r="40" spans="1:6" ht="15" customHeight="1" x14ac:dyDescent="0.2">
      <c r="A40" s="2" t="s">
        <v>45</v>
      </c>
      <c r="B40" s="3">
        <v>1875529</v>
      </c>
      <c r="C40" s="3">
        <v>1437829</v>
      </c>
      <c r="D40" s="4" t="s">
        <v>14</v>
      </c>
      <c r="E40" s="4" t="s">
        <v>14</v>
      </c>
      <c r="F40" s="3">
        <v>833139</v>
      </c>
    </row>
    <row r="41" spans="1:6" ht="15" customHeight="1" x14ac:dyDescent="0.2">
      <c r="A41" s="2" t="s">
        <v>46</v>
      </c>
      <c r="B41" s="3">
        <v>927929</v>
      </c>
      <c r="C41" s="3">
        <v>835093</v>
      </c>
      <c r="D41" s="3">
        <v>4057</v>
      </c>
      <c r="E41" s="4" t="s">
        <v>14</v>
      </c>
      <c r="F41" s="3">
        <v>1524261</v>
      </c>
    </row>
    <row r="42" spans="1:6" ht="15" customHeight="1" x14ac:dyDescent="0.2">
      <c r="A42" s="2" t="s">
        <v>47</v>
      </c>
      <c r="B42" s="3">
        <v>31735881</v>
      </c>
      <c r="C42" s="3">
        <v>32740919</v>
      </c>
      <c r="D42" s="3">
        <v>2321270</v>
      </c>
      <c r="E42" s="3">
        <v>2153679</v>
      </c>
      <c r="F42" s="3">
        <v>15659833</v>
      </c>
    </row>
    <row r="43" spans="1:6" ht="15" customHeight="1" x14ac:dyDescent="0.2">
      <c r="A43" s="2" t="s">
        <v>48</v>
      </c>
      <c r="B43" s="3">
        <v>3297687</v>
      </c>
      <c r="C43" s="3">
        <v>3219342</v>
      </c>
      <c r="D43" s="3">
        <v>98201</v>
      </c>
      <c r="E43" s="4" t="s">
        <v>14</v>
      </c>
      <c r="F43" s="3">
        <v>1142903</v>
      </c>
    </row>
    <row r="44" spans="1:6" ht="15" customHeight="1" x14ac:dyDescent="0.2">
      <c r="A44" s="2" t="s">
        <v>49</v>
      </c>
      <c r="B44" s="3">
        <v>18099</v>
      </c>
      <c r="C44" s="3">
        <v>16843</v>
      </c>
      <c r="D44" s="3">
        <v>1121</v>
      </c>
      <c r="E44" s="3" t="s">
        <v>16</v>
      </c>
      <c r="F44" s="3">
        <v>26475</v>
      </c>
    </row>
    <row r="45" spans="1:6" ht="15" customHeight="1" x14ac:dyDescent="0.2">
      <c r="A45" s="2" t="s">
        <v>50</v>
      </c>
      <c r="B45" s="3">
        <v>5617181</v>
      </c>
      <c r="C45" s="3">
        <v>6744940</v>
      </c>
      <c r="D45" s="3">
        <v>23469</v>
      </c>
      <c r="E45" s="4" t="s">
        <v>14</v>
      </c>
      <c r="F45" s="3">
        <v>1917855</v>
      </c>
    </row>
    <row r="46" spans="1:6" ht="15" customHeight="1" x14ac:dyDescent="0.2">
      <c r="A46" s="2" t="s">
        <v>51</v>
      </c>
      <c r="B46" s="3">
        <v>87151</v>
      </c>
      <c r="C46" s="3">
        <v>85093</v>
      </c>
      <c r="D46" s="3">
        <v>7208</v>
      </c>
      <c r="E46" s="4" t="s">
        <v>14</v>
      </c>
      <c r="F46" s="3">
        <v>74748</v>
      </c>
    </row>
    <row r="47" spans="1:6" ht="15" customHeight="1" x14ac:dyDescent="0.2">
      <c r="A47" s="2" t="s">
        <v>52</v>
      </c>
      <c r="B47" s="3">
        <v>15013444</v>
      </c>
      <c r="C47" s="3">
        <v>12381564</v>
      </c>
      <c r="D47" s="3">
        <v>192262</v>
      </c>
      <c r="E47" s="3">
        <v>127266</v>
      </c>
      <c r="F47" s="3">
        <v>20253471</v>
      </c>
    </row>
    <row r="48" spans="1:6" ht="15" customHeight="1" x14ac:dyDescent="0.2">
      <c r="A48" s="2" t="s">
        <v>53</v>
      </c>
      <c r="B48" s="4" t="s">
        <v>14</v>
      </c>
      <c r="C48" s="3">
        <v>55241936</v>
      </c>
      <c r="D48" s="4" t="s">
        <v>14</v>
      </c>
      <c r="E48" s="4" t="s">
        <v>14</v>
      </c>
      <c r="F48" s="3">
        <v>5462122</v>
      </c>
    </row>
    <row r="49" spans="1:6" ht="15" customHeight="1" x14ac:dyDescent="0.2">
      <c r="A49" s="2" t="s">
        <v>54</v>
      </c>
      <c r="B49" s="3">
        <v>33772</v>
      </c>
      <c r="C49" s="3">
        <v>89025</v>
      </c>
      <c r="D49" s="3">
        <v>1688</v>
      </c>
      <c r="E49" s="4" t="s">
        <v>14</v>
      </c>
      <c r="F49" s="3">
        <v>114590</v>
      </c>
    </row>
    <row r="50" spans="1:6" ht="15" customHeight="1" x14ac:dyDescent="0.2">
      <c r="A50" s="2" t="s">
        <v>55</v>
      </c>
      <c r="B50" s="3">
        <v>44376</v>
      </c>
      <c r="C50" s="3">
        <v>107621</v>
      </c>
      <c r="D50" s="3">
        <v>4122</v>
      </c>
      <c r="E50" s="3" t="s">
        <v>16</v>
      </c>
      <c r="F50" s="3">
        <v>56698</v>
      </c>
    </row>
    <row r="51" spans="1:6" ht="15" customHeight="1" x14ac:dyDescent="0.2">
      <c r="A51" s="2" t="s">
        <v>56</v>
      </c>
      <c r="B51" s="3">
        <v>152493</v>
      </c>
      <c r="C51" s="3">
        <v>129661</v>
      </c>
      <c r="D51" s="3">
        <v>1371</v>
      </c>
      <c r="E51" s="3" t="s">
        <v>16</v>
      </c>
      <c r="F51" s="3">
        <v>172548</v>
      </c>
    </row>
    <row r="52" spans="1:6" ht="15" customHeight="1" x14ac:dyDescent="0.2">
      <c r="A52" s="2" t="s">
        <v>57</v>
      </c>
      <c r="B52" s="3">
        <v>1866957</v>
      </c>
      <c r="C52" s="3">
        <v>2039175</v>
      </c>
      <c r="D52" s="3">
        <v>11902</v>
      </c>
      <c r="E52" s="4" t="s">
        <v>14</v>
      </c>
      <c r="F52" s="3">
        <v>740746</v>
      </c>
    </row>
    <row r="53" spans="1:6" ht="15" customHeight="1" x14ac:dyDescent="0.2">
      <c r="A53" s="2" t="s">
        <v>58</v>
      </c>
      <c r="B53" s="3">
        <v>2087720</v>
      </c>
      <c r="C53" s="3">
        <v>18958960</v>
      </c>
      <c r="D53" s="3">
        <v>73866</v>
      </c>
      <c r="E53" s="3">
        <v>252</v>
      </c>
      <c r="F53" s="3">
        <v>4984939</v>
      </c>
    </row>
    <row r="54" spans="1:6" ht="15" customHeight="1" x14ac:dyDescent="0.2">
      <c r="A54" s="2" t="s">
        <v>59</v>
      </c>
      <c r="B54" s="3">
        <v>32411</v>
      </c>
      <c r="C54" s="3">
        <v>31062</v>
      </c>
      <c r="D54" s="3">
        <v>2673</v>
      </c>
      <c r="E54" s="3" t="s">
        <v>16</v>
      </c>
      <c r="F54" s="3">
        <v>25949</v>
      </c>
    </row>
    <row r="55" spans="1:6" ht="15" customHeight="1" x14ac:dyDescent="0.2">
      <c r="A55" s="2" t="s">
        <v>60</v>
      </c>
      <c r="B55" s="3">
        <v>2001863</v>
      </c>
      <c r="C55" s="3">
        <v>3994478</v>
      </c>
      <c r="D55" s="3">
        <v>61241</v>
      </c>
      <c r="E55" s="4" t="s">
        <v>14</v>
      </c>
      <c r="F55" s="3">
        <v>866175</v>
      </c>
    </row>
    <row r="56" spans="1:6" ht="15" customHeight="1" x14ac:dyDescent="0.2">
      <c r="A56" s="2" t="s">
        <v>61</v>
      </c>
      <c r="B56" s="3">
        <v>2435717</v>
      </c>
      <c r="C56" s="3">
        <v>2511779</v>
      </c>
      <c r="D56" s="3">
        <v>52885</v>
      </c>
      <c r="E56" s="3">
        <v>17816</v>
      </c>
      <c r="F56" s="3">
        <v>3378077</v>
      </c>
    </row>
    <row r="57" spans="1:6" ht="15" customHeight="1" x14ac:dyDescent="0.2">
      <c r="A57" s="2" t="s">
        <v>62</v>
      </c>
      <c r="B57" s="3">
        <v>42828431</v>
      </c>
      <c r="C57" s="3">
        <v>29967839</v>
      </c>
      <c r="D57" s="3">
        <v>1315211</v>
      </c>
      <c r="E57" s="3">
        <v>1191735</v>
      </c>
      <c r="F57" s="3">
        <v>84021302</v>
      </c>
    </row>
    <row r="58" spans="1:6" ht="15" customHeight="1" x14ac:dyDescent="0.2">
      <c r="A58" s="2" t="s">
        <v>63</v>
      </c>
      <c r="B58" s="3">
        <v>61169</v>
      </c>
      <c r="C58" s="3">
        <v>52270</v>
      </c>
      <c r="D58" s="3">
        <v>2865</v>
      </c>
      <c r="E58" s="3" t="s">
        <v>16</v>
      </c>
      <c r="F58" s="3">
        <v>126600</v>
      </c>
    </row>
    <row r="59" spans="1:6" ht="15" customHeight="1" x14ac:dyDescent="0.2">
      <c r="A59" s="2" t="s">
        <v>64</v>
      </c>
      <c r="B59" s="3">
        <v>1432293</v>
      </c>
      <c r="C59" s="3">
        <v>2206089</v>
      </c>
      <c r="D59" s="3">
        <v>235700</v>
      </c>
      <c r="E59" s="4" t="s">
        <v>14</v>
      </c>
      <c r="F59" s="3">
        <v>907691</v>
      </c>
    </row>
    <row r="60" spans="1:6" ht="15" customHeight="1" x14ac:dyDescent="0.2">
      <c r="A60" s="2" t="s">
        <v>65</v>
      </c>
      <c r="B60" s="3">
        <v>8208</v>
      </c>
      <c r="C60" s="3">
        <v>9141</v>
      </c>
      <c r="D60" s="4" t="s">
        <v>14</v>
      </c>
      <c r="E60" s="3" t="s">
        <v>16</v>
      </c>
      <c r="F60" s="4" t="s">
        <v>14</v>
      </c>
    </row>
    <row r="62" spans="1:6" ht="14.1" customHeight="1" x14ac:dyDescent="0.2">
      <c r="A62" s="11" t="s">
        <v>66</v>
      </c>
      <c r="B62" s="11"/>
      <c r="C62" s="11"/>
      <c r="D62" s="11"/>
      <c r="E62" s="11"/>
      <c r="F62" s="11"/>
    </row>
    <row r="63" spans="1:6" ht="29.1" customHeight="1" x14ac:dyDescent="0.2">
      <c r="A63" s="13" t="s">
        <v>79</v>
      </c>
      <c r="B63" s="13"/>
      <c r="C63" s="13"/>
      <c r="D63" s="13"/>
      <c r="E63" s="13"/>
      <c r="F63" s="13"/>
    </row>
    <row r="64" spans="1:6" ht="29.1" customHeight="1" x14ac:dyDescent="0.2">
      <c r="A64" s="13" t="s">
        <v>67</v>
      </c>
      <c r="B64" s="13"/>
      <c r="C64" s="13"/>
      <c r="D64" s="13"/>
      <c r="E64" s="13"/>
      <c r="F64" s="13"/>
    </row>
    <row r="65" spans="1:6" ht="14.1" customHeight="1" x14ac:dyDescent="0.2">
      <c r="A65" s="13" t="s">
        <v>68</v>
      </c>
      <c r="B65" s="13"/>
      <c r="C65" s="13"/>
      <c r="D65" s="13"/>
      <c r="E65" s="13"/>
      <c r="F65" s="13"/>
    </row>
    <row r="66" spans="1:6" ht="14.1" customHeight="1" x14ac:dyDescent="0.2">
      <c r="A66" s="12" t="s">
        <v>3</v>
      </c>
      <c r="B66" s="12"/>
      <c r="C66" s="12"/>
      <c r="D66" s="12"/>
      <c r="E66" s="12"/>
      <c r="F66" s="12"/>
    </row>
    <row r="67" spans="1:6" ht="14.1" customHeight="1" x14ac:dyDescent="0.2">
      <c r="A67" s="13" t="s">
        <v>69</v>
      </c>
      <c r="B67" s="13"/>
      <c r="C67" s="13"/>
      <c r="D67" s="13"/>
      <c r="E67" s="13"/>
      <c r="F67" s="13"/>
    </row>
    <row r="68" spans="1:6" ht="12" customHeight="1" x14ac:dyDescent="0.2">
      <c r="A68" s="14" t="s">
        <v>70</v>
      </c>
      <c r="B68" s="14"/>
      <c r="C68" s="14"/>
      <c r="D68" s="14"/>
      <c r="E68" s="14"/>
      <c r="F68" s="14"/>
    </row>
  </sheetData>
  <mergeCells count="13">
    <mergeCell ref="A66:F66"/>
    <mergeCell ref="A67:F67"/>
    <mergeCell ref="A68:F68"/>
    <mergeCell ref="A6:F6"/>
    <mergeCell ref="A62:F62"/>
    <mergeCell ref="A63:F63"/>
    <mergeCell ref="A64:F64"/>
    <mergeCell ref="A65:F65"/>
    <mergeCell ref="A1:F1"/>
    <mergeCell ref="A2:F2"/>
    <mergeCell ref="A3:F3"/>
    <mergeCell ref="A4:F4"/>
    <mergeCell ref="A5:F5"/>
  </mergeCells>
  <printOptions horizontalCentered="1"/>
  <pageMargins left="0.05" right="0.05" top="0.5" bottom="0.5" header="0" footer="0"/>
  <pageSetup scale="71" orientation="portrait" horizontalDpi="300" verticalDpi="300"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pageSetUpPr fitToPage="1"/>
  </sheetPr>
  <dimension ref="A1:F68"/>
  <sheetViews>
    <sheetView zoomScaleNormal="100" workbookViewId="0">
      <selection activeCell="H9" sqref="H9"/>
    </sheetView>
  </sheetViews>
  <sheetFormatPr defaultColWidth="11.42578125" defaultRowHeight="12" customHeight="1" x14ac:dyDescent="0.2"/>
  <cols>
    <col min="1" max="1" width="28.5703125" bestFit="1" customWidth="1"/>
    <col min="2" max="6" width="22.140625" bestFit="1" customWidth="1"/>
  </cols>
  <sheetData>
    <row r="1" spans="1:6" ht="20.100000000000001" customHeight="1" x14ac:dyDescent="0.3">
      <c r="A1" s="5" t="s">
        <v>0</v>
      </c>
      <c r="B1" s="6"/>
      <c r="C1" s="6"/>
      <c r="D1" s="6"/>
      <c r="E1" s="6"/>
      <c r="F1" s="6"/>
    </row>
    <row r="2" spans="1:6" ht="20.100000000000001" customHeight="1" x14ac:dyDescent="0.25">
      <c r="A2" s="7" t="s">
        <v>1</v>
      </c>
      <c r="B2" s="6"/>
      <c r="C2" s="6"/>
      <c r="D2" s="6"/>
      <c r="E2" s="6"/>
      <c r="F2" s="6"/>
    </row>
    <row r="3" spans="1:6" ht="20.100000000000001" customHeight="1" x14ac:dyDescent="0.25">
      <c r="A3" s="8" t="s">
        <v>80</v>
      </c>
      <c r="B3" s="6"/>
      <c r="C3" s="6"/>
      <c r="D3" s="6"/>
      <c r="E3" s="6"/>
      <c r="F3" s="6"/>
    </row>
    <row r="4" spans="1:6" ht="20.100000000000001" customHeight="1" x14ac:dyDescent="0.25">
      <c r="A4" s="9" t="s">
        <v>3</v>
      </c>
      <c r="B4" s="6"/>
      <c r="C4" s="6"/>
      <c r="D4" s="6"/>
      <c r="E4" s="6"/>
      <c r="F4" s="6"/>
    </row>
    <row r="5" spans="1:6" ht="20.100000000000001" customHeight="1" x14ac:dyDescent="0.2">
      <c r="A5" s="10" t="s">
        <v>4</v>
      </c>
      <c r="B5" s="6"/>
      <c r="C5" s="6"/>
      <c r="D5" s="6"/>
      <c r="E5" s="6"/>
      <c r="F5" s="6"/>
    </row>
    <row r="6" spans="1:6" ht="20.100000000000001" customHeight="1" x14ac:dyDescent="0.2">
      <c r="A6" s="10" t="s">
        <v>81</v>
      </c>
      <c r="B6" s="6"/>
      <c r="C6" s="6"/>
      <c r="D6" s="6"/>
      <c r="E6" s="6"/>
      <c r="F6" s="6"/>
    </row>
    <row r="8" spans="1:6" ht="29.1" customHeight="1" x14ac:dyDescent="0.2">
      <c r="A8" s="1" t="s">
        <v>6</v>
      </c>
      <c r="B8" s="1" t="s">
        <v>7</v>
      </c>
      <c r="C8" s="1" t="s">
        <v>8</v>
      </c>
      <c r="D8" s="1" t="s">
        <v>9</v>
      </c>
      <c r="E8" s="1" t="s">
        <v>10</v>
      </c>
      <c r="F8" s="1" t="s">
        <v>11</v>
      </c>
    </row>
    <row r="9" spans="1:6" ht="15" customHeight="1" x14ac:dyDescent="0.2">
      <c r="A9" s="2" t="s">
        <v>12</v>
      </c>
      <c r="B9" s="3">
        <v>889585529</v>
      </c>
      <c r="C9" s="3">
        <v>708690749</v>
      </c>
      <c r="D9" s="3">
        <v>119287804</v>
      </c>
      <c r="E9" s="3">
        <v>94069468</v>
      </c>
      <c r="F9" s="3">
        <v>1233119969</v>
      </c>
    </row>
    <row r="10" spans="1:6" ht="15" customHeight="1" x14ac:dyDescent="0.2">
      <c r="A10" s="2" t="s">
        <v>13</v>
      </c>
      <c r="B10" s="3">
        <v>50931</v>
      </c>
      <c r="C10" s="4" t="s">
        <v>14</v>
      </c>
      <c r="D10" s="3">
        <v>1543</v>
      </c>
      <c r="E10" s="3" t="s">
        <v>16</v>
      </c>
      <c r="F10" s="4" t="s">
        <v>14</v>
      </c>
    </row>
    <row r="11" spans="1:6" ht="15" customHeight="1" x14ac:dyDescent="0.2">
      <c r="A11" s="2" t="s">
        <v>15</v>
      </c>
      <c r="B11" s="3">
        <v>71649</v>
      </c>
      <c r="C11" s="3">
        <v>48951</v>
      </c>
      <c r="D11" s="3">
        <v>1068</v>
      </c>
      <c r="E11" s="3" t="s">
        <v>16</v>
      </c>
      <c r="F11" s="3">
        <v>22089</v>
      </c>
    </row>
    <row r="12" spans="1:6" ht="15" customHeight="1" x14ac:dyDescent="0.2">
      <c r="A12" s="2" t="s">
        <v>17</v>
      </c>
      <c r="B12" s="3">
        <v>312438</v>
      </c>
      <c r="C12" s="3">
        <v>208310</v>
      </c>
      <c r="D12" s="3">
        <v>15603</v>
      </c>
      <c r="E12" s="4" t="s">
        <v>14</v>
      </c>
      <c r="F12" s="3">
        <v>470766</v>
      </c>
    </row>
    <row r="13" spans="1:6" ht="15" customHeight="1" x14ac:dyDescent="0.2">
      <c r="A13" s="2" t="s">
        <v>18</v>
      </c>
      <c r="B13" s="3">
        <v>345684</v>
      </c>
      <c r="C13" s="3">
        <v>323646</v>
      </c>
      <c r="D13" s="3">
        <v>2956</v>
      </c>
      <c r="E13" s="3" t="s">
        <v>16</v>
      </c>
      <c r="F13" s="3">
        <v>478159</v>
      </c>
    </row>
    <row r="14" spans="1:6" ht="15" customHeight="1" x14ac:dyDescent="0.2">
      <c r="A14" s="2" t="s">
        <v>19</v>
      </c>
      <c r="B14" s="3">
        <v>739668101</v>
      </c>
      <c r="C14" s="3">
        <v>452280909</v>
      </c>
      <c r="D14" s="3">
        <v>102701581</v>
      </c>
      <c r="E14" s="3">
        <v>88144041</v>
      </c>
      <c r="F14" s="3">
        <v>1074626783</v>
      </c>
    </row>
    <row r="15" spans="1:6" ht="15" customHeight="1" x14ac:dyDescent="0.2">
      <c r="A15" s="2" t="s">
        <v>20</v>
      </c>
      <c r="B15" s="3">
        <v>681465</v>
      </c>
      <c r="C15" s="3">
        <v>719479</v>
      </c>
      <c r="D15" s="3">
        <v>14252</v>
      </c>
      <c r="E15" s="4" t="s">
        <v>14</v>
      </c>
      <c r="F15" s="3">
        <v>769180</v>
      </c>
    </row>
    <row r="16" spans="1:6" ht="15" customHeight="1" x14ac:dyDescent="0.2">
      <c r="A16" s="2" t="s">
        <v>21</v>
      </c>
      <c r="B16" s="3">
        <v>190116</v>
      </c>
      <c r="C16" s="3">
        <v>182165</v>
      </c>
      <c r="D16" s="3">
        <v>11570</v>
      </c>
      <c r="E16" s="3" t="s">
        <v>16</v>
      </c>
      <c r="F16" s="3">
        <v>301990</v>
      </c>
    </row>
    <row r="17" spans="1:6" ht="15" customHeight="1" x14ac:dyDescent="0.2">
      <c r="A17" s="2" t="s">
        <v>22</v>
      </c>
      <c r="B17" s="3">
        <v>24266</v>
      </c>
      <c r="C17" s="3">
        <v>28527</v>
      </c>
      <c r="D17" s="3">
        <v>3881</v>
      </c>
      <c r="E17" s="4" t="s">
        <v>14</v>
      </c>
      <c r="F17" s="3">
        <v>38493</v>
      </c>
    </row>
    <row r="18" spans="1:6" ht="15" customHeight="1" x14ac:dyDescent="0.2">
      <c r="A18" s="2" t="s">
        <v>23</v>
      </c>
      <c r="B18" s="4" t="s">
        <v>14</v>
      </c>
      <c r="C18" s="4" t="s">
        <v>14</v>
      </c>
      <c r="D18" s="4" t="s">
        <v>14</v>
      </c>
      <c r="E18" s="3" t="s">
        <v>16</v>
      </c>
      <c r="F18" s="4" t="s">
        <v>14</v>
      </c>
    </row>
    <row r="19" spans="1:6" ht="15" customHeight="1" x14ac:dyDescent="0.2">
      <c r="A19" s="2" t="s">
        <v>24</v>
      </c>
      <c r="B19" s="3">
        <v>1260992</v>
      </c>
      <c r="C19" s="4" t="s">
        <v>14</v>
      </c>
      <c r="D19" s="3">
        <v>433730</v>
      </c>
      <c r="E19" s="4" t="s">
        <v>14</v>
      </c>
      <c r="F19" s="3">
        <v>2901431</v>
      </c>
    </row>
    <row r="20" spans="1:6" ht="15" customHeight="1" x14ac:dyDescent="0.2">
      <c r="A20" s="2" t="s">
        <v>25</v>
      </c>
      <c r="B20" s="3">
        <v>306162</v>
      </c>
      <c r="C20" s="3">
        <v>332959</v>
      </c>
      <c r="D20" s="3">
        <v>7660</v>
      </c>
      <c r="E20" s="3" t="s">
        <v>16</v>
      </c>
      <c r="F20" s="3">
        <v>337224</v>
      </c>
    </row>
    <row r="21" spans="1:6" ht="15" customHeight="1" x14ac:dyDescent="0.2">
      <c r="A21" s="2" t="s">
        <v>26</v>
      </c>
      <c r="B21" s="4" t="s">
        <v>14</v>
      </c>
      <c r="C21" s="4" t="s">
        <v>14</v>
      </c>
      <c r="D21" s="4" t="s">
        <v>14</v>
      </c>
      <c r="E21" s="4" t="s">
        <v>14</v>
      </c>
      <c r="F21" s="4" t="s">
        <v>14</v>
      </c>
    </row>
    <row r="22" spans="1:6" ht="15" customHeight="1" x14ac:dyDescent="0.2">
      <c r="A22" s="2" t="s">
        <v>27</v>
      </c>
      <c r="B22" s="3">
        <v>468101</v>
      </c>
      <c r="C22" s="3">
        <v>367591</v>
      </c>
      <c r="D22" s="3">
        <v>11137</v>
      </c>
      <c r="E22" s="3">
        <v>178</v>
      </c>
      <c r="F22" s="3">
        <v>924572</v>
      </c>
    </row>
    <row r="23" spans="1:6" ht="15" customHeight="1" x14ac:dyDescent="0.2">
      <c r="A23" s="2" t="s">
        <v>28</v>
      </c>
      <c r="B23" s="3">
        <v>626606</v>
      </c>
      <c r="C23" s="4" t="s">
        <v>14</v>
      </c>
      <c r="D23" s="4" t="s">
        <v>14</v>
      </c>
      <c r="E23" s="4" t="s">
        <v>14</v>
      </c>
      <c r="F23" s="3">
        <v>3361634</v>
      </c>
    </row>
    <row r="24" spans="1:6" ht="15" customHeight="1" x14ac:dyDescent="0.2">
      <c r="A24" s="2" t="s">
        <v>29</v>
      </c>
      <c r="B24" s="3">
        <v>1563076</v>
      </c>
      <c r="C24" s="3">
        <v>2354069</v>
      </c>
      <c r="D24" s="3">
        <v>30741</v>
      </c>
      <c r="E24" s="3" t="s">
        <v>16</v>
      </c>
      <c r="F24" s="3">
        <v>758201</v>
      </c>
    </row>
    <row r="25" spans="1:6" ht="15" customHeight="1" x14ac:dyDescent="0.2">
      <c r="A25" s="2" t="s">
        <v>30</v>
      </c>
      <c r="B25" s="3">
        <v>380048</v>
      </c>
      <c r="C25" s="3">
        <v>278814</v>
      </c>
      <c r="D25" s="3">
        <v>17127</v>
      </c>
      <c r="E25" s="4" t="s">
        <v>14</v>
      </c>
      <c r="F25" s="3">
        <v>426807</v>
      </c>
    </row>
    <row r="26" spans="1:6" ht="15" customHeight="1" x14ac:dyDescent="0.2">
      <c r="A26" s="2" t="s">
        <v>31</v>
      </c>
      <c r="B26" s="3">
        <v>106532</v>
      </c>
      <c r="C26" s="4" t="s">
        <v>14</v>
      </c>
      <c r="D26" s="3">
        <v>5417</v>
      </c>
      <c r="E26" s="3" t="s">
        <v>16</v>
      </c>
      <c r="F26" s="3">
        <v>124492</v>
      </c>
    </row>
    <row r="27" spans="1:6" ht="15" customHeight="1" x14ac:dyDescent="0.2">
      <c r="A27" s="2" t="s">
        <v>32</v>
      </c>
      <c r="B27" s="4" t="s">
        <v>14</v>
      </c>
      <c r="C27" s="3">
        <v>597501</v>
      </c>
      <c r="D27" s="3">
        <v>7255266</v>
      </c>
      <c r="E27" s="4" t="s">
        <v>14</v>
      </c>
      <c r="F27" s="3">
        <v>1193758</v>
      </c>
    </row>
    <row r="28" spans="1:6" ht="15" customHeight="1" x14ac:dyDescent="0.2">
      <c r="A28" s="2" t="s">
        <v>33</v>
      </c>
      <c r="B28" s="3">
        <v>37291</v>
      </c>
      <c r="C28" s="3">
        <v>47884</v>
      </c>
      <c r="D28" s="4" t="s">
        <v>14</v>
      </c>
      <c r="E28" s="3" t="s">
        <v>16</v>
      </c>
      <c r="F28" s="3">
        <v>55809</v>
      </c>
    </row>
    <row r="29" spans="1:6" ht="15" customHeight="1" x14ac:dyDescent="0.2">
      <c r="A29" s="2" t="s">
        <v>34</v>
      </c>
      <c r="B29" s="3">
        <v>75309</v>
      </c>
      <c r="C29" s="4" t="s">
        <v>14</v>
      </c>
      <c r="D29" s="3">
        <v>6300</v>
      </c>
      <c r="E29" s="3" t="s">
        <v>16</v>
      </c>
      <c r="F29" s="3">
        <v>170378</v>
      </c>
    </row>
    <row r="30" spans="1:6" ht="15" customHeight="1" x14ac:dyDescent="0.2">
      <c r="A30" s="2" t="s">
        <v>35</v>
      </c>
      <c r="B30" s="3">
        <v>507876</v>
      </c>
      <c r="C30" s="3">
        <v>475579</v>
      </c>
      <c r="D30" s="3">
        <v>42379</v>
      </c>
      <c r="E30" s="4" t="s">
        <v>14</v>
      </c>
      <c r="F30" s="3">
        <v>558884</v>
      </c>
    </row>
    <row r="31" spans="1:6" ht="15" customHeight="1" x14ac:dyDescent="0.2">
      <c r="A31" s="2" t="s">
        <v>36</v>
      </c>
      <c r="B31" s="3">
        <v>1385611</v>
      </c>
      <c r="C31" s="3">
        <v>6896477</v>
      </c>
      <c r="D31" s="3">
        <v>11756</v>
      </c>
      <c r="E31" s="3" t="s">
        <v>16</v>
      </c>
      <c r="F31" s="3">
        <v>1253556</v>
      </c>
    </row>
    <row r="32" spans="1:6" ht="15" customHeight="1" x14ac:dyDescent="0.2">
      <c r="A32" s="2" t="s">
        <v>37</v>
      </c>
      <c r="B32" s="3">
        <v>3919664</v>
      </c>
      <c r="C32" s="3">
        <v>2960098</v>
      </c>
      <c r="D32" s="4" t="s">
        <v>14</v>
      </c>
      <c r="E32" s="4" t="s">
        <v>14</v>
      </c>
      <c r="F32" s="3">
        <v>2589723</v>
      </c>
    </row>
    <row r="33" spans="1:6" ht="15" customHeight="1" x14ac:dyDescent="0.2">
      <c r="A33" s="2" t="s">
        <v>38</v>
      </c>
      <c r="B33" s="3">
        <v>422280</v>
      </c>
      <c r="C33" s="3">
        <v>433696</v>
      </c>
      <c r="D33" s="3">
        <v>12695</v>
      </c>
      <c r="E33" s="3">
        <v>82</v>
      </c>
      <c r="F33" s="3">
        <v>443066</v>
      </c>
    </row>
    <row r="34" spans="1:6" ht="15" customHeight="1" x14ac:dyDescent="0.2">
      <c r="A34" s="2" t="s">
        <v>39</v>
      </c>
      <c r="B34" s="4" t="s">
        <v>14</v>
      </c>
      <c r="C34" s="4" t="s">
        <v>14</v>
      </c>
      <c r="D34" s="4" t="s">
        <v>14</v>
      </c>
      <c r="E34" s="3" t="s">
        <v>16</v>
      </c>
      <c r="F34" s="3">
        <v>2201</v>
      </c>
    </row>
    <row r="35" spans="1:6" ht="15" customHeight="1" x14ac:dyDescent="0.2">
      <c r="A35" s="2" t="s">
        <v>40</v>
      </c>
      <c r="B35" s="3">
        <v>1276713</v>
      </c>
      <c r="C35" s="3">
        <v>11160108</v>
      </c>
      <c r="D35" s="3">
        <v>28250</v>
      </c>
      <c r="E35" s="3" t="s">
        <v>16</v>
      </c>
      <c r="F35" s="3">
        <v>2994000</v>
      </c>
    </row>
    <row r="36" spans="1:6" ht="15" customHeight="1" x14ac:dyDescent="0.2">
      <c r="A36" s="2" t="s">
        <v>41</v>
      </c>
      <c r="B36" s="3">
        <v>118774</v>
      </c>
      <c r="C36" s="3">
        <v>110057</v>
      </c>
      <c r="D36" s="3">
        <v>2299</v>
      </c>
      <c r="E36" s="3" t="s">
        <v>16</v>
      </c>
      <c r="F36" s="3">
        <v>92592</v>
      </c>
    </row>
    <row r="37" spans="1:6" ht="15" customHeight="1" x14ac:dyDescent="0.2">
      <c r="A37" s="2" t="s">
        <v>42</v>
      </c>
      <c r="B37" s="3">
        <v>148912</v>
      </c>
      <c r="C37" s="3">
        <v>128671</v>
      </c>
      <c r="D37" s="3">
        <v>3163</v>
      </c>
      <c r="E37" s="3" t="s">
        <v>16</v>
      </c>
      <c r="F37" s="3">
        <v>162787</v>
      </c>
    </row>
    <row r="38" spans="1:6" ht="15" customHeight="1" x14ac:dyDescent="0.2">
      <c r="A38" s="2" t="s">
        <v>43</v>
      </c>
      <c r="B38" s="3">
        <v>15591</v>
      </c>
      <c r="C38" s="3">
        <v>84507</v>
      </c>
      <c r="D38" s="4" t="s">
        <v>14</v>
      </c>
      <c r="E38" s="3" t="s">
        <v>16</v>
      </c>
      <c r="F38" s="3">
        <v>47118</v>
      </c>
    </row>
    <row r="39" spans="1:6" ht="15" customHeight="1" x14ac:dyDescent="0.2">
      <c r="A39" s="2" t="s">
        <v>44</v>
      </c>
      <c r="B39" s="3">
        <v>174819</v>
      </c>
      <c r="C39" s="3">
        <v>132212</v>
      </c>
      <c r="D39" s="3">
        <v>6156</v>
      </c>
      <c r="E39" s="4" t="s">
        <v>14</v>
      </c>
      <c r="F39" s="3">
        <v>178909</v>
      </c>
    </row>
    <row r="40" spans="1:6" ht="15" customHeight="1" x14ac:dyDescent="0.2">
      <c r="A40" s="2" t="s">
        <v>45</v>
      </c>
      <c r="B40" s="3">
        <v>2012818</v>
      </c>
      <c r="C40" s="3">
        <v>1428103</v>
      </c>
      <c r="D40" s="4" t="s">
        <v>14</v>
      </c>
      <c r="E40" s="4" t="s">
        <v>14</v>
      </c>
      <c r="F40" s="3">
        <v>794649</v>
      </c>
    </row>
    <row r="41" spans="1:6" ht="15" customHeight="1" x14ac:dyDescent="0.2">
      <c r="A41" s="2" t="s">
        <v>46</v>
      </c>
      <c r="B41" s="3">
        <v>828781</v>
      </c>
      <c r="C41" s="3">
        <v>717520</v>
      </c>
      <c r="D41" s="3">
        <v>4120</v>
      </c>
      <c r="E41" s="4" t="s">
        <v>14</v>
      </c>
      <c r="F41" s="3">
        <v>1468508</v>
      </c>
    </row>
    <row r="42" spans="1:6" ht="15" customHeight="1" x14ac:dyDescent="0.2">
      <c r="A42" s="2" t="s">
        <v>47</v>
      </c>
      <c r="B42" s="3">
        <v>32414737</v>
      </c>
      <c r="C42" s="3">
        <v>32519190</v>
      </c>
      <c r="D42" s="3">
        <v>2172422</v>
      </c>
      <c r="E42" s="3">
        <v>2010423</v>
      </c>
      <c r="F42" s="3">
        <v>15261426</v>
      </c>
    </row>
    <row r="43" spans="1:6" ht="15" customHeight="1" x14ac:dyDescent="0.2">
      <c r="A43" s="2" t="s">
        <v>48</v>
      </c>
      <c r="B43" s="3">
        <v>3155460</v>
      </c>
      <c r="C43" s="3">
        <v>2835298</v>
      </c>
      <c r="D43" s="3">
        <v>176659</v>
      </c>
      <c r="E43" s="4" t="s">
        <v>14</v>
      </c>
      <c r="F43" s="3">
        <v>1314770</v>
      </c>
    </row>
    <row r="44" spans="1:6" ht="15" customHeight="1" x14ac:dyDescent="0.2">
      <c r="A44" s="2" t="s">
        <v>49</v>
      </c>
      <c r="B44" s="3">
        <v>24815</v>
      </c>
      <c r="C44" s="3">
        <v>23330</v>
      </c>
      <c r="D44" s="3">
        <v>1511</v>
      </c>
      <c r="E44" s="3" t="s">
        <v>16</v>
      </c>
      <c r="F44" s="3">
        <v>27992</v>
      </c>
    </row>
    <row r="45" spans="1:6" ht="15" customHeight="1" x14ac:dyDescent="0.2">
      <c r="A45" s="2" t="s">
        <v>50</v>
      </c>
      <c r="B45" s="3">
        <v>5214054</v>
      </c>
      <c r="C45" s="4" t="s">
        <v>14</v>
      </c>
      <c r="D45" s="3">
        <v>19440</v>
      </c>
      <c r="E45" s="4" t="s">
        <v>14</v>
      </c>
      <c r="F45" s="3">
        <v>1734124</v>
      </c>
    </row>
    <row r="46" spans="1:6" ht="15" customHeight="1" x14ac:dyDescent="0.2">
      <c r="A46" s="2" t="s">
        <v>51</v>
      </c>
      <c r="B46" s="3">
        <v>81424</v>
      </c>
      <c r="C46" s="3">
        <v>70799</v>
      </c>
      <c r="D46" s="3">
        <v>6939</v>
      </c>
      <c r="E46" s="3" t="s">
        <v>16</v>
      </c>
      <c r="F46" s="3">
        <v>78948</v>
      </c>
    </row>
    <row r="47" spans="1:6" ht="15" customHeight="1" x14ac:dyDescent="0.2">
      <c r="A47" s="2" t="s">
        <v>52</v>
      </c>
      <c r="B47" s="3">
        <v>14183566</v>
      </c>
      <c r="C47" s="3">
        <v>9808100</v>
      </c>
      <c r="D47" s="3">
        <v>204407</v>
      </c>
      <c r="E47" s="3">
        <v>150771</v>
      </c>
      <c r="F47" s="3">
        <v>20235816</v>
      </c>
    </row>
    <row r="48" spans="1:6" ht="15" customHeight="1" x14ac:dyDescent="0.2">
      <c r="A48" s="2" t="s">
        <v>53</v>
      </c>
      <c r="B48" s="4" t="s">
        <v>14</v>
      </c>
      <c r="C48" s="3">
        <v>54686393</v>
      </c>
      <c r="D48" s="4" t="s">
        <v>14</v>
      </c>
      <c r="E48" s="3">
        <v>541751</v>
      </c>
      <c r="F48" s="3">
        <v>5223512</v>
      </c>
    </row>
    <row r="49" spans="1:6" ht="15" customHeight="1" x14ac:dyDescent="0.2">
      <c r="A49" s="2" t="s">
        <v>54</v>
      </c>
      <c r="B49" s="3">
        <v>86997</v>
      </c>
      <c r="C49" s="3">
        <v>74611</v>
      </c>
      <c r="D49" s="3">
        <v>5043</v>
      </c>
      <c r="E49" s="4" t="s">
        <v>14</v>
      </c>
      <c r="F49" s="3">
        <v>167466</v>
      </c>
    </row>
    <row r="50" spans="1:6" ht="15" customHeight="1" x14ac:dyDescent="0.2">
      <c r="A50" s="2" t="s">
        <v>55</v>
      </c>
      <c r="B50" s="3">
        <v>54786</v>
      </c>
      <c r="C50" s="3">
        <v>107367</v>
      </c>
      <c r="D50" s="3">
        <v>3617</v>
      </c>
      <c r="E50" s="3" t="s">
        <v>16</v>
      </c>
      <c r="F50" s="3">
        <v>61148</v>
      </c>
    </row>
    <row r="51" spans="1:6" ht="15" customHeight="1" x14ac:dyDescent="0.2">
      <c r="A51" s="2" t="s">
        <v>56</v>
      </c>
      <c r="B51" s="3">
        <v>120749</v>
      </c>
      <c r="C51" s="3">
        <v>128834</v>
      </c>
      <c r="D51" s="3">
        <v>2412</v>
      </c>
      <c r="E51" s="4" t="s">
        <v>14</v>
      </c>
      <c r="F51" s="3">
        <v>177864</v>
      </c>
    </row>
    <row r="52" spans="1:6" ht="15" customHeight="1" x14ac:dyDescent="0.2">
      <c r="A52" s="2" t="s">
        <v>57</v>
      </c>
      <c r="B52" s="3">
        <v>1645383</v>
      </c>
      <c r="C52" s="3">
        <v>1917307</v>
      </c>
      <c r="D52" s="3">
        <v>14475</v>
      </c>
      <c r="E52" s="4" t="s">
        <v>14</v>
      </c>
      <c r="F52" s="3">
        <v>670551</v>
      </c>
    </row>
    <row r="53" spans="1:6" ht="15" customHeight="1" x14ac:dyDescent="0.2">
      <c r="A53" s="2" t="s">
        <v>58</v>
      </c>
      <c r="B53" s="3">
        <v>2815481</v>
      </c>
      <c r="C53" s="3">
        <v>18656993</v>
      </c>
      <c r="D53" s="3">
        <v>64478</v>
      </c>
      <c r="E53" s="3">
        <v>7599</v>
      </c>
      <c r="F53" s="3">
        <v>5117661</v>
      </c>
    </row>
    <row r="54" spans="1:6" ht="15" customHeight="1" x14ac:dyDescent="0.2">
      <c r="A54" s="2" t="s">
        <v>59</v>
      </c>
      <c r="B54" s="3">
        <v>42990</v>
      </c>
      <c r="C54" s="3">
        <v>60036</v>
      </c>
      <c r="D54" s="3">
        <v>3530</v>
      </c>
      <c r="E54" s="3" t="s">
        <v>16</v>
      </c>
      <c r="F54" s="3">
        <v>41254</v>
      </c>
    </row>
    <row r="55" spans="1:6" ht="15" customHeight="1" x14ac:dyDescent="0.2">
      <c r="A55" s="2" t="s">
        <v>60</v>
      </c>
      <c r="B55" s="3">
        <v>1932461</v>
      </c>
      <c r="C55" s="3">
        <v>4241851</v>
      </c>
      <c r="D55" s="4" t="s">
        <v>14</v>
      </c>
      <c r="E55" s="4" t="s">
        <v>14</v>
      </c>
      <c r="F55" s="3">
        <v>884688</v>
      </c>
    </row>
    <row r="56" spans="1:6" ht="15" customHeight="1" x14ac:dyDescent="0.2">
      <c r="A56" s="2" t="s">
        <v>61</v>
      </c>
      <c r="B56" s="3">
        <v>3008385</v>
      </c>
      <c r="C56" s="3">
        <v>2656903</v>
      </c>
      <c r="D56" s="3">
        <v>97111</v>
      </c>
      <c r="E56" s="4" t="s">
        <v>14</v>
      </c>
      <c r="F56" s="3">
        <v>3295797</v>
      </c>
    </row>
    <row r="57" spans="1:6" ht="15" customHeight="1" x14ac:dyDescent="0.2">
      <c r="A57" s="2" t="s">
        <v>62</v>
      </c>
      <c r="B57" s="3">
        <v>45203940</v>
      </c>
      <c r="C57" s="3">
        <v>27214802</v>
      </c>
      <c r="D57" s="3">
        <v>1614528</v>
      </c>
      <c r="E57" s="3">
        <v>1057852</v>
      </c>
      <c r="F57" s="3">
        <v>78862496</v>
      </c>
    </row>
    <row r="58" spans="1:6" ht="15" customHeight="1" x14ac:dyDescent="0.2">
      <c r="A58" s="2" t="s">
        <v>63</v>
      </c>
      <c r="B58" s="3">
        <v>49647</v>
      </c>
      <c r="C58" s="3">
        <v>53618</v>
      </c>
      <c r="D58" s="3">
        <v>5663</v>
      </c>
      <c r="E58" s="4" t="s">
        <v>14</v>
      </c>
      <c r="F58" s="3">
        <v>117804</v>
      </c>
    </row>
    <row r="59" spans="1:6" ht="15" customHeight="1" x14ac:dyDescent="0.2">
      <c r="A59" s="2" t="s">
        <v>64</v>
      </c>
      <c r="B59" s="3">
        <v>1307687</v>
      </c>
      <c r="C59" s="3">
        <v>1919371</v>
      </c>
      <c r="D59" s="3">
        <v>88713</v>
      </c>
      <c r="E59" s="4" t="s">
        <v>14</v>
      </c>
      <c r="F59" s="3">
        <v>761144</v>
      </c>
    </row>
    <row r="60" spans="1:6" ht="15" customHeight="1" x14ac:dyDescent="0.2">
      <c r="A60" s="2" t="s">
        <v>65</v>
      </c>
      <c r="B60" s="3">
        <v>10451</v>
      </c>
      <c r="C60" s="3">
        <v>14145</v>
      </c>
      <c r="D60" s="3">
        <v>3387</v>
      </c>
      <c r="E60" s="3" t="s">
        <v>16</v>
      </c>
      <c r="F60" s="3">
        <v>13356</v>
      </c>
    </row>
    <row r="62" spans="1:6" ht="14.1" customHeight="1" x14ac:dyDescent="0.2">
      <c r="A62" s="11" t="s">
        <v>66</v>
      </c>
      <c r="B62" s="11"/>
      <c r="C62" s="11"/>
      <c r="D62" s="11"/>
      <c r="E62" s="11"/>
      <c r="F62" s="11"/>
    </row>
    <row r="63" spans="1:6" ht="14.1" customHeight="1" x14ac:dyDescent="0.2">
      <c r="A63" s="12" t="s">
        <v>3</v>
      </c>
      <c r="B63" s="12"/>
      <c r="C63" s="12"/>
      <c r="D63" s="12"/>
      <c r="E63" s="12"/>
      <c r="F63" s="12"/>
    </row>
    <row r="64" spans="1:6" ht="29.1" customHeight="1" x14ac:dyDescent="0.2">
      <c r="A64" s="13" t="s">
        <v>67</v>
      </c>
      <c r="B64" s="13"/>
      <c r="C64" s="13"/>
      <c r="D64" s="13"/>
      <c r="E64" s="13"/>
      <c r="F64" s="13"/>
    </row>
    <row r="65" spans="1:6" ht="14.1" customHeight="1" x14ac:dyDescent="0.2">
      <c r="A65" s="13" t="s">
        <v>68</v>
      </c>
      <c r="B65" s="13"/>
      <c r="C65" s="13"/>
      <c r="D65" s="13"/>
      <c r="E65" s="13"/>
      <c r="F65" s="13"/>
    </row>
    <row r="66" spans="1:6" ht="14.1" customHeight="1" x14ac:dyDescent="0.2">
      <c r="A66" s="12" t="s">
        <v>3</v>
      </c>
      <c r="B66" s="12"/>
      <c r="C66" s="12"/>
      <c r="D66" s="12"/>
      <c r="E66" s="12"/>
      <c r="F66" s="12"/>
    </row>
    <row r="67" spans="1:6" ht="14.1" customHeight="1" x14ac:dyDescent="0.2">
      <c r="A67" s="13" t="s">
        <v>69</v>
      </c>
      <c r="B67" s="13"/>
      <c r="C67" s="13"/>
      <c r="D67" s="13"/>
      <c r="E67" s="13"/>
      <c r="F67" s="13"/>
    </row>
    <row r="68" spans="1:6" ht="12" customHeight="1" x14ac:dyDescent="0.2">
      <c r="A68" s="14" t="s">
        <v>70</v>
      </c>
      <c r="B68" s="14"/>
      <c r="C68" s="14"/>
      <c r="D68" s="14"/>
      <c r="E68" s="14"/>
      <c r="F68" s="14"/>
    </row>
  </sheetData>
  <mergeCells count="13">
    <mergeCell ref="A66:F66"/>
    <mergeCell ref="A67:F67"/>
    <mergeCell ref="A68:F68"/>
    <mergeCell ref="A6:F6"/>
    <mergeCell ref="A62:F62"/>
    <mergeCell ref="A63:F63"/>
    <mergeCell ref="A64:F64"/>
    <mergeCell ref="A65:F65"/>
    <mergeCell ref="A1:F1"/>
    <mergeCell ref="A2:F2"/>
    <mergeCell ref="A3:F3"/>
    <mergeCell ref="A4:F4"/>
    <mergeCell ref="A5:F5"/>
  </mergeCells>
  <printOptions horizontalCentered="1"/>
  <pageMargins left="0.05" right="0.05" top="0.5" bottom="0.5" header="0" footer="0"/>
  <pageSetup scale="73" orientation="portrait" horizontalDpi="300" verticalDpi="300"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pageSetUpPr fitToPage="1"/>
  </sheetPr>
  <dimension ref="A1:F67"/>
  <sheetViews>
    <sheetView zoomScaleNormal="100" workbookViewId="0">
      <selection sqref="A1:F1"/>
    </sheetView>
  </sheetViews>
  <sheetFormatPr defaultColWidth="11.42578125" defaultRowHeight="12" customHeight="1" x14ac:dyDescent="0.2"/>
  <cols>
    <col min="1" max="1" width="28.5703125" bestFit="1" customWidth="1"/>
    <col min="2" max="6" width="22.140625" bestFit="1" customWidth="1"/>
  </cols>
  <sheetData>
    <row r="1" spans="1:6" ht="20.100000000000001" customHeight="1" x14ac:dyDescent="0.3">
      <c r="A1" s="5" t="s">
        <v>0</v>
      </c>
      <c r="B1" s="6"/>
      <c r="C1" s="6"/>
      <c r="D1" s="6"/>
      <c r="E1" s="6"/>
      <c r="F1" s="6"/>
    </row>
    <row r="2" spans="1:6" ht="20.100000000000001" customHeight="1" x14ac:dyDescent="0.25">
      <c r="A2" s="7" t="s">
        <v>1</v>
      </c>
      <c r="B2" s="6"/>
      <c r="C2" s="6"/>
      <c r="D2" s="6"/>
      <c r="E2" s="6"/>
      <c r="F2" s="6"/>
    </row>
    <row r="3" spans="1:6" ht="20.100000000000001" customHeight="1" x14ac:dyDescent="0.25">
      <c r="A3" s="8" t="s">
        <v>82</v>
      </c>
      <c r="B3" s="6"/>
      <c r="C3" s="6"/>
      <c r="D3" s="6"/>
      <c r="E3" s="6"/>
      <c r="F3" s="6"/>
    </row>
    <row r="4" spans="1:6" ht="20.100000000000001" customHeight="1" x14ac:dyDescent="0.25">
      <c r="A4" s="9" t="s">
        <v>3</v>
      </c>
      <c r="B4" s="6"/>
      <c r="C4" s="6"/>
      <c r="D4" s="6"/>
      <c r="E4" s="6"/>
      <c r="F4" s="6"/>
    </row>
    <row r="5" spans="1:6" ht="20.100000000000001" customHeight="1" x14ac:dyDescent="0.2">
      <c r="A5" s="10" t="s">
        <v>4</v>
      </c>
      <c r="B5" s="6"/>
      <c r="C5" s="6"/>
      <c r="D5" s="6"/>
      <c r="E5" s="6"/>
      <c r="F5" s="6"/>
    </row>
    <row r="6" spans="1:6" ht="20.100000000000001" customHeight="1" x14ac:dyDescent="0.2">
      <c r="A6" s="10" t="s">
        <v>83</v>
      </c>
      <c r="B6" s="6"/>
      <c r="C6" s="6"/>
      <c r="D6" s="6"/>
      <c r="E6" s="6"/>
      <c r="F6" s="6"/>
    </row>
    <row r="8" spans="1:6" ht="29.1" customHeight="1" x14ac:dyDescent="0.2">
      <c r="A8" s="1" t="s">
        <v>6</v>
      </c>
      <c r="B8" s="1" t="s">
        <v>7</v>
      </c>
      <c r="C8" s="1" t="s">
        <v>8</v>
      </c>
      <c r="D8" s="1" t="s">
        <v>9</v>
      </c>
      <c r="E8" s="1" t="s">
        <v>10</v>
      </c>
      <c r="F8" s="1" t="s">
        <v>11</v>
      </c>
    </row>
    <row r="9" spans="1:6" ht="15" customHeight="1" x14ac:dyDescent="0.2">
      <c r="A9" s="2" t="s">
        <v>12</v>
      </c>
      <c r="B9" s="3">
        <v>856855800</v>
      </c>
      <c r="C9" s="3">
        <v>711033479</v>
      </c>
      <c r="D9" s="3">
        <v>121515434</v>
      </c>
      <c r="E9" s="3">
        <v>101253585</v>
      </c>
      <c r="F9" s="3">
        <v>1169713506</v>
      </c>
    </row>
    <row r="10" spans="1:6" ht="15" customHeight="1" x14ac:dyDescent="0.2">
      <c r="A10" s="2" t="s">
        <v>13</v>
      </c>
      <c r="B10" s="3">
        <v>34663</v>
      </c>
      <c r="C10" s="4" t="s">
        <v>14</v>
      </c>
      <c r="D10" s="3">
        <v>1441</v>
      </c>
      <c r="E10" s="4" t="s">
        <v>14</v>
      </c>
      <c r="F10" s="3">
        <v>966707</v>
      </c>
    </row>
    <row r="11" spans="1:6" ht="15" customHeight="1" x14ac:dyDescent="0.2">
      <c r="A11" s="2" t="s">
        <v>15</v>
      </c>
      <c r="B11" s="3">
        <v>42815</v>
      </c>
      <c r="C11" s="3">
        <v>35430</v>
      </c>
      <c r="D11" s="3">
        <v>1201</v>
      </c>
      <c r="E11" s="3" t="s">
        <v>16</v>
      </c>
      <c r="F11" s="3">
        <v>20119</v>
      </c>
    </row>
    <row r="12" spans="1:6" ht="15" customHeight="1" x14ac:dyDescent="0.2">
      <c r="A12" s="2" t="s">
        <v>17</v>
      </c>
      <c r="B12" s="3">
        <v>202282</v>
      </c>
      <c r="C12" s="3">
        <v>163931</v>
      </c>
      <c r="D12" s="3">
        <v>9452</v>
      </c>
      <c r="E12" s="4" t="s">
        <v>14</v>
      </c>
      <c r="F12" s="3">
        <v>381554</v>
      </c>
    </row>
    <row r="13" spans="1:6" ht="15" customHeight="1" x14ac:dyDescent="0.2">
      <c r="A13" s="2" t="s">
        <v>18</v>
      </c>
      <c r="B13" s="3">
        <v>263002</v>
      </c>
      <c r="C13" s="3">
        <v>306287</v>
      </c>
      <c r="D13" s="3">
        <v>3290</v>
      </c>
      <c r="E13" s="4" t="s">
        <v>14</v>
      </c>
      <c r="F13" s="3">
        <v>458874</v>
      </c>
    </row>
    <row r="14" spans="1:6" ht="15" customHeight="1" x14ac:dyDescent="0.2">
      <c r="A14" s="2" t="s">
        <v>19</v>
      </c>
      <c r="B14" s="3">
        <v>712271898</v>
      </c>
      <c r="C14" s="3">
        <v>457289906</v>
      </c>
      <c r="D14" s="3">
        <v>107664060</v>
      </c>
      <c r="E14" s="3">
        <v>94580611</v>
      </c>
      <c r="F14" s="3">
        <v>1024461133</v>
      </c>
    </row>
    <row r="15" spans="1:6" ht="15" customHeight="1" x14ac:dyDescent="0.2">
      <c r="A15" s="2" t="s">
        <v>20</v>
      </c>
      <c r="B15" s="3">
        <v>639656</v>
      </c>
      <c r="C15" s="3">
        <v>606364</v>
      </c>
      <c r="D15" s="3">
        <v>14761</v>
      </c>
      <c r="E15" s="3" t="s">
        <v>16</v>
      </c>
      <c r="F15" s="3">
        <v>771244</v>
      </c>
    </row>
    <row r="16" spans="1:6" ht="15" customHeight="1" x14ac:dyDescent="0.2">
      <c r="A16" s="2" t="s">
        <v>21</v>
      </c>
      <c r="B16" s="3">
        <v>161854</v>
      </c>
      <c r="C16" s="3">
        <v>175388</v>
      </c>
      <c r="D16" s="3">
        <v>7600</v>
      </c>
      <c r="E16" s="4" t="s">
        <v>14</v>
      </c>
      <c r="F16" s="3">
        <v>287603</v>
      </c>
    </row>
    <row r="17" spans="1:6" ht="15" customHeight="1" x14ac:dyDescent="0.2">
      <c r="A17" s="2" t="s">
        <v>22</v>
      </c>
      <c r="B17" s="3">
        <v>36318</v>
      </c>
      <c r="C17" s="3">
        <v>14912</v>
      </c>
      <c r="D17" s="3">
        <v>7670</v>
      </c>
      <c r="E17" s="4" t="s">
        <v>14</v>
      </c>
      <c r="F17" s="3">
        <v>50882</v>
      </c>
    </row>
    <row r="18" spans="1:6" ht="15" customHeight="1" x14ac:dyDescent="0.2">
      <c r="A18" s="2" t="s">
        <v>24</v>
      </c>
      <c r="B18" s="3">
        <v>1251217</v>
      </c>
      <c r="C18" s="4" t="s">
        <v>14</v>
      </c>
      <c r="D18" s="3">
        <v>468265</v>
      </c>
      <c r="E18" s="3">
        <v>211707</v>
      </c>
      <c r="F18" s="3">
        <v>2263628</v>
      </c>
    </row>
    <row r="19" spans="1:6" ht="15" customHeight="1" x14ac:dyDescent="0.2">
      <c r="A19" s="2" t="s">
        <v>25</v>
      </c>
      <c r="B19" s="3">
        <v>290058</v>
      </c>
      <c r="C19" s="3">
        <v>334042</v>
      </c>
      <c r="D19" s="3">
        <v>8191</v>
      </c>
      <c r="E19" s="3" t="s">
        <v>16</v>
      </c>
      <c r="F19" s="3">
        <v>336309</v>
      </c>
    </row>
    <row r="20" spans="1:6" ht="15" customHeight="1" x14ac:dyDescent="0.2">
      <c r="A20" s="2" t="s">
        <v>26</v>
      </c>
      <c r="B20" s="4" t="s">
        <v>14</v>
      </c>
      <c r="C20" s="4" t="s">
        <v>14</v>
      </c>
      <c r="D20" s="4" t="s">
        <v>14</v>
      </c>
      <c r="E20" s="4" t="s">
        <v>14</v>
      </c>
      <c r="F20" s="4" t="s">
        <v>14</v>
      </c>
    </row>
    <row r="21" spans="1:6" ht="15" customHeight="1" x14ac:dyDescent="0.2">
      <c r="A21" s="2" t="s">
        <v>27</v>
      </c>
      <c r="B21" s="3">
        <v>523830</v>
      </c>
      <c r="C21" s="3">
        <v>402269</v>
      </c>
      <c r="D21" s="3">
        <v>10068</v>
      </c>
      <c r="E21" s="4" t="s">
        <v>14</v>
      </c>
      <c r="F21" s="3">
        <v>935845</v>
      </c>
    </row>
    <row r="22" spans="1:6" ht="15" customHeight="1" x14ac:dyDescent="0.2">
      <c r="A22" s="2" t="s">
        <v>28</v>
      </c>
      <c r="B22" s="3">
        <v>591255</v>
      </c>
      <c r="C22" s="4" t="s">
        <v>14</v>
      </c>
      <c r="D22" s="4" t="s">
        <v>14</v>
      </c>
      <c r="E22" s="4" t="s">
        <v>14</v>
      </c>
      <c r="F22" s="3">
        <v>2985464</v>
      </c>
    </row>
    <row r="23" spans="1:6" ht="15" customHeight="1" x14ac:dyDescent="0.2">
      <c r="A23" s="2" t="s">
        <v>29</v>
      </c>
      <c r="B23" s="3">
        <v>1539345</v>
      </c>
      <c r="C23" s="3">
        <v>2373470</v>
      </c>
      <c r="D23" s="3">
        <v>29719</v>
      </c>
      <c r="E23" s="3" t="s">
        <v>16</v>
      </c>
      <c r="F23" s="3">
        <v>696742</v>
      </c>
    </row>
    <row r="24" spans="1:6" ht="15" customHeight="1" x14ac:dyDescent="0.2">
      <c r="A24" s="2" t="s">
        <v>30</v>
      </c>
      <c r="B24" s="3">
        <v>348224</v>
      </c>
      <c r="C24" s="3">
        <v>284116</v>
      </c>
      <c r="D24" s="3">
        <v>17210</v>
      </c>
      <c r="E24" s="4" t="s">
        <v>14</v>
      </c>
      <c r="F24" s="3">
        <v>418211</v>
      </c>
    </row>
    <row r="25" spans="1:6" ht="15" customHeight="1" x14ac:dyDescent="0.2">
      <c r="A25" s="2" t="s">
        <v>31</v>
      </c>
      <c r="B25" s="3">
        <v>109536</v>
      </c>
      <c r="C25" s="4" t="s">
        <v>14</v>
      </c>
      <c r="D25" s="3">
        <v>5789</v>
      </c>
      <c r="E25" s="3" t="s">
        <v>16</v>
      </c>
      <c r="F25" s="3">
        <v>931058</v>
      </c>
    </row>
    <row r="26" spans="1:6" ht="15" customHeight="1" x14ac:dyDescent="0.2">
      <c r="A26" s="2" t="s">
        <v>32</v>
      </c>
      <c r="B26" s="4" t="s">
        <v>14</v>
      </c>
      <c r="C26" s="3">
        <v>267816</v>
      </c>
      <c r="D26" s="3">
        <v>4554590</v>
      </c>
      <c r="E26" s="4" t="s">
        <v>14</v>
      </c>
      <c r="F26" s="3">
        <v>1081252</v>
      </c>
    </row>
    <row r="27" spans="1:6" ht="15" customHeight="1" x14ac:dyDescent="0.2">
      <c r="A27" s="2" t="s">
        <v>33</v>
      </c>
      <c r="B27" s="3">
        <v>38428</v>
      </c>
      <c r="C27" s="3">
        <v>73370</v>
      </c>
      <c r="D27" s="4" t="s">
        <v>14</v>
      </c>
      <c r="E27" s="3" t="s">
        <v>16</v>
      </c>
      <c r="F27" s="3">
        <v>60858</v>
      </c>
    </row>
    <row r="28" spans="1:6" ht="15" customHeight="1" x14ac:dyDescent="0.2">
      <c r="A28" s="2" t="s">
        <v>34</v>
      </c>
      <c r="B28" s="3">
        <v>64654</v>
      </c>
      <c r="C28" s="3">
        <v>157152</v>
      </c>
      <c r="D28" s="3">
        <v>3993</v>
      </c>
      <c r="E28" s="3" t="s">
        <v>16</v>
      </c>
      <c r="F28" s="3">
        <v>164782</v>
      </c>
    </row>
    <row r="29" spans="1:6" ht="15" customHeight="1" x14ac:dyDescent="0.2">
      <c r="A29" s="2" t="s">
        <v>35</v>
      </c>
      <c r="B29" s="3">
        <v>482353</v>
      </c>
      <c r="C29" s="3">
        <v>453333</v>
      </c>
      <c r="D29" s="3">
        <v>17709</v>
      </c>
      <c r="E29" s="4" t="s">
        <v>14</v>
      </c>
      <c r="F29" s="3">
        <v>556803</v>
      </c>
    </row>
    <row r="30" spans="1:6" ht="15" customHeight="1" x14ac:dyDescent="0.2">
      <c r="A30" s="2" t="s">
        <v>36</v>
      </c>
      <c r="B30" s="3">
        <v>1182539</v>
      </c>
      <c r="C30" s="3">
        <v>1182588</v>
      </c>
      <c r="D30" s="3">
        <v>11841</v>
      </c>
      <c r="E30" s="3" t="s">
        <v>16</v>
      </c>
      <c r="F30" s="3">
        <v>296697</v>
      </c>
    </row>
    <row r="31" spans="1:6" ht="15" customHeight="1" x14ac:dyDescent="0.2">
      <c r="A31" s="2" t="s">
        <v>37</v>
      </c>
      <c r="B31" s="3">
        <v>2746851</v>
      </c>
      <c r="C31" s="3">
        <v>2673535</v>
      </c>
      <c r="D31" s="3">
        <v>86226</v>
      </c>
      <c r="E31" s="4" t="s">
        <v>14</v>
      </c>
      <c r="F31" s="3">
        <v>2193804</v>
      </c>
    </row>
    <row r="32" spans="1:6" ht="15" customHeight="1" x14ac:dyDescent="0.2">
      <c r="A32" s="2" t="s">
        <v>38</v>
      </c>
      <c r="B32" s="3">
        <v>378045</v>
      </c>
      <c r="C32" s="3">
        <v>350672</v>
      </c>
      <c r="D32" s="3">
        <v>10975</v>
      </c>
      <c r="E32" s="4" t="s">
        <v>14</v>
      </c>
      <c r="F32" s="3">
        <v>424874</v>
      </c>
    </row>
    <row r="33" spans="1:6" ht="15" customHeight="1" x14ac:dyDescent="0.2">
      <c r="A33" s="2" t="s">
        <v>39</v>
      </c>
      <c r="B33" s="4" t="s">
        <v>14</v>
      </c>
      <c r="C33" s="4" t="s">
        <v>14</v>
      </c>
      <c r="D33" s="4" t="s">
        <v>14</v>
      </c>
      <c r="E33" s="3" t="s">
        <v>16</v>
      </c>
      <c r="F33" s="3">
        <v>1522</v>
      </c>
    </row>
    <row r="34" spans="1:6" ht="15" customHeight="1" x14ac:dyDescent="0.2">
      <c r="A34" s="2" t="s">
        <v>40</v>
      </c>
      <c r="B34" s="3">
        <v>1098953</v>
      </c>
      <c r="C34" s="3">
        <v>1277296</v>
      </c>
      <c r="D34" s="3">
        <v>38252</v>
      </c>
      <c r="E34" s="4" t="s">
        <v>14</v>
      </c>
      <c r="F34" s="3">
        <v>1968721</v>
      </c>
    </row>
    <row r="35" spans="1:6" ht="15" customHeight="1" x14ac:dyDescent="0.2">
      <c r="A35" s="2" t="s">
        <v>41</v>
      </c>
      <c r="B35" s="3">
        <v>43745</v>
      </c>
      <c r="C35" s="3">
        <v>46640</v>
      </c>
      <c r="D35" s="3">
        <v>1215</v>
      </c>
      <c r="E35" s="3" t="s">
        <v>16</v>
      </c>
      <c r="F35" s="3">
        <v>89692</v>
      </c>
    </row>
    <row r="36" spans="1:6" ht="15" customHeight="1" x14ac:dyDescent="0.2">
      <c r="A36" s="2" t="s">
        <v>42</v>
      </c>
      <c r="B36" s="3">
        <v>123190</v>
      </c>
      <c r="C36" s="3">
        <v>96101</v>
      </c>
      <c r="D36" s="3">
        <v>3942</v>
      </c>
      <c r="E36" s="3" t="s">
        <v>16</v>
      </c>
      <c r="F36" s="3">
        <v>146139</v>
      </c>
    </row>
    <row r="37" spans="1:6" ht="15" customHeight="1" x14ac:dyDescent="0.2">
      <c r="A37" s="2" t="s">
        <v>43</v>
      </c>
      <c r="B37" s="4" t="s">
        <v>14</v>
      </c>
      <c r="C37" s="4" t="s">
        <v>14</v>
      </c>
      <c r="D37" s="4" t="s">
        <v>14</v>
      </c>
      <c r="E37" s="3" t="s">
        <v>16</v>
      </c>
      <c r="F37" s="3">
        <v>28341</v>
      </c>
    </row>
    <row r="38" spans="1:6" ht="15" customHeight="1" x14ac:dyDescent="0.2">
      <c r="A38" s="2" t="s">
        <v>44</v>
      </c>
      <c r="B38" s="3">
        <v>162202</v>
      </c>
      <c r="C38" s="3">
        <v>125576</v>
      </c>
      <c r="D38" s="3">
        <v>6339</v>
      </c>
      <c r="E38" s="4" t="s">
        <v>14</v>
      </c>
      <c r="F38" s="3">
        <v>156677</v>
      </c>
    </row>
    <row r="39" spans="1:6" ht="15" customHeight="1" x14ac:dyDescent="0.2">
      <c r="A39" s="2" t="s">
        <v>45</v>
      </c>
      <c r="B39" s="3">
        <v>2281588</v>
      </c>
      <c r="C39" s="3">
        <v>1341322</v>
      </c>
      <c r="D39" s="4" t="s">
        <v>14</v>
      </c>
      <c r="E39" s="4" t="s">
        <v>14</v>
      </c>
      <c r="F39" s="3">
        <v>827969</v>
      </c>
    </row>
    <row r="40" spans="1:6" ht="15" customHeight="1" x14ac:dyDescent="0.2">
      <c r="A40" s="2" t="s">
        <v>46</v>
      </c>
      <c r="B40" s="3">
        <v>782822</v>
      </c>
      <c r="C40" s="3">
        <v>677698</v>
      </c>
      <c r="D40" s="3">
        <v>5429</v>
      </c>
      <c r="E40" s="4" t="s">
        <v>14</v>
      </c>
      <c r="F40" s="3">
        <v>968212</v>
      </c>
    </row>
    <row r="41" spans="1:6" ht="15" customHeight="1" x14ac:dyDescent="0.2">
      <c r="A41" s="2" t="s">
        <v>47</v>
      </c>
      <c r="B41" s="3">
        <v>32053039</v>
      </c>
      <c r="C41" s="3">
        <v>33928380</v>
      </c>
      <c r="D41" s="3">
        <v>2325209</v>
      </c>
      <c r="E41" s="3">
        <v>2168270</v>
      </c>
      <c r="F41" s="3">
        <v>15047759</v>
      </c>
    </row>
    <row r="42" spans="1:6" ht="15" customHeight="1" x14ac:dyDescent="0.2">
      <c r="A42" s="2" t="s">
        <v>48</v>
      </c>
      <c r="B42" s="3">
        <v>2435224</v>
      </c>
      <c r="C42" s="3">
        <v>2440768</v>
      </c>
      <c r="D42" s="3">
        <v>143052</v>
      </c>
      <c r="E42" s="4" t="s">
        <v>14</v>
      </c>
      <c r="F42" s="3">
        <v>1228476</v>
      </c>
    </row>
    <row r="43" spans="1:6" ht="15" customHeight="1" x14ac:dyDescent="0.2">
      <c r="A43" s="2" t="s">
        <v>49</v>
      </c>
      <c r="B43" s="3">
        <v>21383</v>
      </c>
      <c r="C43" s="3">
        <v>17324</v>
      </c>
      <c r="D43" s="3">
        <v>1233</v>
      </c>
      <c r="E43" s="3" t="s">
        <v>16</v>
      </c>
      <c r="F43" s="3">
        <v>27658</v>
      </c>
    </row>
    <row r="44" spans="1:6" ht="15" customHeight="1" x14ac:dyDescent="0.2">
      <c r="A44" s="2" t="s">
        <v>50</v>
      </c>
      <c r="B44" s="3">
        <v>6138570</v>
      </c>
      <c r="C44" s="3">
        <v>9434210</v>
      </c>
      <c r="D44" s="3">
        <v>32207</v>
      </c>
      <c r="E44" s="4" t="s">
        <v>14</v>
      </c>
      <c r="F44" s="3">
        <v>1877330</v>
      </c>
    </row>
    <row r="45" spans="1:6" ht="15" customHeight="1" x14ac:dyDescent="0.2">
      <c r="A45" s="2" t="s">
        <v>51</v>
      </c>
      <c r="B45" s="3">
        <v>91528</v>
      </c>
      <c r="C45" s="3">
        <v>71737</v>
      </c>
      <c r="D45" s="3">
        <v>7020</v>
      </c>
      <c r="E45" s="3" t="s">
        <v>16</v>
      </c>
      <c r="F45" s="3">
        <v>60916</v>
      </c>
    </row>
    <row r="46" spans="1:6" ht="15" customHeight="1" x14ac:dyDescent="0.2">
      <c r="A46" s="2" t="s">
        <v>52</v>
      </c>
      <c r="B46" s="3">
        <v>12263807</v>
      </c>
      <c r="C46" s="3">
        <v>9538187</v>
      </c>
      <c r="D46" s="3">
        <v>218066</v>
      </c>
      <c r="E46" s="3">
        <v>133379</v>
      </c>
      <c r="F46" s="3">
        <v>19712474</v>
      </c>
    </row>
    <row r="47" spans="1:6" ht="15" customHeight="1" x14ac:dyDescent="0.2">
      <c r="A47" s="2" t="s">
        <v>53</v>
      </c>
      <c r="B47" s="4" t="s">
        <v>14</v>
      </c>
      <c r="C47" s="3">
        <v>59857274</v>
      </c>
      <c r="D47" s="4" t="s">
        <v>14</v>
      </c>
      <c r="E47" s="4" t="s">
        <v>14</v>
      </c>
      <c r="F47" s="3">
        <v>5129045</v>
      </c>
    </row>
    <row r="48" spans="1:6" ht="15" customHeight="1" x14ac:dyDescent="0.2">
      <c r="A48" s="2" t="s">
        <v>54</v>
      </c>
      <c r="B48" s="3">
        <v>100601</v>
      </c>
      <c r="C48" s="3">
        <v>74898</v>
      </c>
      <c r="D48" s="3">
        <v>4318</v>
      </c>
      <c r="E48" s="3" t="s">
        <v>16</v>
      </c>
      <c r="F48" s="3">
        <v>144367</v>
      </c>
    </row>
    <row r="49" spans="1:6" ht="15" customHeight="1" x14ac:dyDescent="0.2">
      <c r="A49" s="2" t="s">
        <v>55</v>
      </c>
      <c r="B49" s="3">
        <v>81328</v>
      </c>
      <c r="C49" s="3">
        <v>95793</v>
      </c>
      <c r="D49" s="3">
        <v>2656</v>
      </c>
      <c r="E49" s="3" t="s">
        <v>16</v>
      </c>
      <c r="F49" s="3">
        <v>66408</v>
      </c>
    </row>
    <row r="50" spans="1:6" ht="15" customHeight="1" x14ac:dyDescent="0.2">
      <c r="A50" s="2" t="s">
        <v>56</v>
      </c>
      <c r="B50" s="4" t="s">
        <v>14</v>
      </c>
      <c r="C50" s="3">
        <v>127100</v>
      </c>
      <c r="D50" s="3">
        <v>3469</v>
      </c>
      <c r="E50" s="3" t="s">
        <v>16</v>
      </c>
      <c r="F50" s="3">
        <v>181544</v>
      </c>
    </row>
    <row r="51" spans="1:6" ht="15" customHeight="1" x14ac:dyDescent="0.2">
      <c r="A51" s="2" t="s">
        <v>57</v>
      </c>
      <c r="B51" s="4" t="s">
        <v>14</v>
      </c>
      <c r="C51" s="4" t="s">
        <v>14</v>
      </c>
      <c r="D51" s="3">
        <v>15413</v>
      </c>
      <c r="E51" s="4" t="s">
        <v>14</v>
      </c>
      <c r="F51" s="3">
        <v>918242</v>
      </c>
    </row>
    <row r="52" spans="1:6" ht="15" customHeight="1" x14ac:dyDescent="0.2">
      <c r="A52" s="2" t="s">
        <v>58</v>
      </c>
      <c r="B52" s="3">
        <v>2115473</v>
      </c>
      <c r="C52" s="3">
        <v>17261876</v>
      </c>
      <c r="D52" s="3">
        <v>45150</v>
      </c>
      <c r="E52" s="3">
        <v>430</v>
      </c>
      <c r="F52" s="3">
        <v>4581820</v>
      </c>
    </row>
    <row r="53" spans="1:6" ht="15" customHeight="1" x14ac:dyDescent="0.2">
      <c r="A53" s="2" t="s">
        <v>59</v>
      </c>
      <c r="B53" s="3">
        <v>25286</v>
      </c>
      <c r="C53" s="3">
        <v>39844</v>
      </c>
      <c r="D53" s="3">
        <v>3392</v>
      </c>
      <c r="E53" s="4" t="s">
        <v>14</v>
      </c>
      <c r="F53" s="4" t="s">
        <v>14</v>
      </c>
    </row>
    <row r="54" spans="1:6" ht="15" customHeight="1" x14ac:dyDescent="0.2">
      <c r="A54" s="2" t="s">
        <v>60</v>
      </c>
      <c r="B54" s="4" t="s">
        <v>14</v>
      </c>
      <c r="C54" s="3">
        <v>4953669</v>
      </c>
      <c r="D54" s="3">
        <v>88311</v>
      </c>
      <c r="E54" s="4" t="s">
        <v>14</v>
      </c>
      <c r="F54" s="3">
        <v>1034738</v>
      </c>
    </row>
    <row r="55" spans="1:6" ht="15" customHeight="1" x14ac:dyDescent="0.2">
      <c r="A55" s="2" t="s">
        <v>61</v>
      </c>
      <c r="B55" s="3">
        <v>2676251</v>
      </c>
      <c r="C55" s="3">
        <v>2518260</v>
      </c>
      <c r="D55" s="3">
        <v>75489</v>
      </c>
      <c r="E55" s="4" t="s">
        <v>14</v>
      </c>
      <c r="F55" s="3">
        <v>2981797</v>
      </c>
    </row>
    <row r="56" spans="1:6" ht="15" customHeight="1" x14ac:dyDescent="0.2">
      <c r="A56" s="2" t="s">
        <v>62</v>
      </c>
      <c r="B56" s="3">
        <v>41243723</v>
      </c>
      <c r="C56" s="3">
        <v>28325860</v>
      </c>
      <c r="D56" s="3">
        <v>1650875</v>
      </c>
      <c r="E56" s="3">
        <v>1498630</v>
      </c>
      <c r="F56" s="3">
        <v>70891227</v>
      </c>
    </row>
    <row r="57" spans="1:6" ht="15" customHeight="1" x14ac:dyDescent="0.2">
      <c r="A57" s="2" t="s">
        <v>63</v>
      </c>
      <c r="B57" s="3">
        <v>40751</v>
      </c>
      <c r="C57" s="3">
        <v>37437</v>
      </c>
      <c r="D57" s="3">
        <v>2601</v>
      </c>
      <c r="E57" s="4" t="s">
        <v>14</v>
      </c>
      <c r="F57" s="3">
        <v>65750</v>
      </c>
    </row>
    <row r="58" spans="1:6" ht="15" customHeight="1" x14ac:dyDescent="0.2">
      <c r="A58" s="2" t="s">
        <v>64</v>
      </c>
      <c r="B58" s="3">
        <v>1641555</v>
      </c>
      <c r="C58" s="3">
        <v>1641480</v>
      </c>
      <c r="D58" s="3">
        <v>66380</v>
      </c>
      <c r="E58" s="4" t="s">
        <v>14</v>
      </c>
      <c r="F58" s="3">
        <v>725803</v>
      </c>
    </row>
    <row r="59" spans="1:6" ht="15" customHeight="1" x14ac:dyDescent="0.2">
      <c r="A59" s="2" t="s">
        <v>65</v>
      </c>
      <c r="B59" s="4" t="s">
        <v>14</v>
      </c>
      <c r="C59" s="3">
        <v>15090</v>
      </c>
      <c r="D59" s="3">
        <v>1617</v>
      </c>
      <c r="E59" s="3" t="s">
        <v>16</v>
      </c>
      <c r="F59" s="3">
        <v>17817</v>
      </c>
    </row>
    <row r="61" spans="1:6" ht="14.1" customHeight="1" x14ac:dyDescent="0.2">
      <c r="A61" s="11" t="s">
        <v>66</v>
      </c>
      <c r="B61" s="11"/>
      <c r="C61" s="11"/>
      <c r="D61" s="11"/>
      <c r="E61" s="11"/>
      <c r="F61" s="11"/>
    </row>
    <row r="62" spans="1:6" ht="14.1" customHeight="1" x14ac:dyDescent="0.2">
      <c r="A62" s="12" t="s">
        <v>3</v>
      </c>
      <c r="B62" s="12"/>
      <c r="C62" s="12"/>
      <c r="D62" s="12"/>
      <c r="E62" s="12"/>
      <c r="F62" s="12"/>
    </row>
    <row r="63" spans="1:6" ht="29.1" customHeight="1" x14ac:dyDescent="0.2">
      <c r="A63" s="13" t="s">
        <v>67</v>
      </c>
      <c r="B63" s="13"/>
      <c r="C63" s="13"/>
      <c r="D63" s="13"/>
      <c r="E63" s="13"/>
      <c r="F63" s="13"/>
    </row>
    <row r="64" spans="1:6" ht="14.1" customHeight="1" x14ac:dyDescent="0.2">
      <c r="A64" s="13" t="s">
        <v>68</v>
      </c>
      <c r="B64" s="13"/>
      <c r="C64" s="13"/>
      <c r="D64" s="13"/>
      <c r="E64" s="13"/>
      <c r="F64" s="13"/>
    </row>
    <row r="65" spans="1:6" ht="14.1" customHeight="1" x14ac:dyDescent="0.2">
      <c r="A65" s="12" t="s">
        <v>3</v>
      </c>
      <c r="B65" s="12"/>
      <c r="C65" s="12"/>
      <c r="D65" s="12"/>
      <c r="E65" s="12"/>
      <c r="F65" s="12"/>
    </row>
    <row r="66" spans="1:6" ht="14.1" customHeight="1" x14ac:dyDescent="0.2">
      <c r="A66" s="13" t="s">
        <v>69</v>
      </c>
      <c r="B66" s="13"/>
      <c r="C66" s="13"/>
      <c r="D66" s="13"/>
      <c r="E66" s="13"/>
      <c r="F66" s="13"/>
    </row>
    <row r="67" spans="1:6" ht="12" customHeight="1" x14ac:dyDescent="0.2">
      <c r="A67" s="14" t="s">
        <v>70</v>
      </c>
      <c r="B67" s="14"/>
      <c r="C67" s="14"/>
      <c r="D67" s="14"/>
      <c r="E67" s="14"/>
      <c r="F67" s="14"/>
    </row>
  </sheetData>
  <mergeCells count="13">
    <mergeCell ref="A65:F65"/>
    <mergeCell ref="A66:F66"/>
    <mergeCell ref="A67:F67"/>
    <mergeCell ref="A6:F6"/>
    <mergeCell ref="A61:F61"/>
    <mergeCell ref="A62:F62"/>
    <mergeCell ref="A63:F63"/>
    <mergeCell ref="A64:F64"/>
    <mergeCell ref="A1:F1"/>
    <mergeCell ref="A2:F2"/>
    <mergeCell ref="A3:F3"/>
    <mergeCell ref="A4:F4"/>
    <mergeCell ref="A5:F5"/>
  </mergeCells>
  <printOptions horizontalCentered="1"/>
  <pageMargins left="0.05" right="0.05" top="0.5" bottom="0.5" header="0" footer="0"/>
  <pageSetup scale="73" orientation="portrait" horizontalDpi="300" verticalDpi="300"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pageSetUpPr fitToPage="1"/>
  </sheetPr>
  <dimension ref="A1:F67"/>
  <sheetViews>
    <sheetView zoomScaleNormal="100" workbookViewId="0">
      <selection activeCell="I5" sqref="I5"/>
    </sheetView>
  </sheetViews>
  <sheetFormatPr defaultColWidth="11.42578125" defaultRowHeight="12" customHeight="1" x14ac:dyDescent="0.2"/>
  <cols>
    <col min="1" max="1" width="28.5703125" bestFit="1" customWidth="1"/>
    <col min="2" max="6" width="22.140625" bestFit="1" customWidth="1"/>
  </cols>
  <sheetData>
    <row r="1" spans="1:6" ht="20.100000000000001" customHeight="1" x14ac:dyDescent="0.3">
      <c r="A1" s="5" t="s">
        <v>0</v>
      </c>
      <c r="B1" s="6"/>
      <c r="C1" s="6"/>
      <c r="D1" s="6"/>
      <c r="E1" s="6"/>
      <c r="F1" s="6"/>
    </row>
    <row r="2" spans="1:6" ht="20.100000000000001" customHeight="1" x14ac:dyDescent="0.25">
      <c r="A2" s="7" t="s">
        <v>1</v>
      </c>
      <c r="B2" s="6"/>
      <c r="C2" s="6"/>
      <c r="D2" s="6"/>
      <c r="E2" s="6"/>
      <c r="F2" s="6"/>
    </row>
    <row r="3" spans="1:6" ht="20.100000000000001" customHeight="1" x14ac:dyDescent="0.25">
      <c r="A3" s="8" t="s">
        <v>84</v>
      </c>
      <c r="B3" s="6"/>
      <c r="C3" s="6"/>
      <c r="D3" s="6"/>
      <c r="E3" s="6"/>
      <c r="F3" s="6"/>
    </row>
    <row r="4" spans="1:6" ht="20.100000000000001" customHeight="1" x14ac:dyDescent="0.25">
      <c r="A4" s="9" t="s">
        <v>3</v>
      </c>
      <c r="B4" s="6"/>
      <c r="C4" s="6"/>
      <c r="D4" s="6"/>
      <c r="E4" s="6"/>
      <c r="F4" s="6"/>
    </row>
    <row r="5" spans="1:6" ht="20.100000000000001" customHeight="1" x14ac:dyDescent="0.2">
      <c r="A5" s="10" t="s">
        <v>4</v>
      </c>
      <c r="B5" s="6"/>
      <c r="C5" s="6"/>
      <c r="D5" s="6"/>
      <c r="E5" s="6"/>
      <c r="F5" s="6"/>
    </row>
    <row r="6" spans="1:6" ht="20.100000000000001" customHeight="1" x14ac:dyDescent="0.2">
      <c r="A6" s="10" t="s">
        <v>85</v>
      </c>
      <c r="B6" s="6"/>
      <c r="C6" s="6"/>
      <c r="D6" s="6"/>
      <c r="E6" s="6"/>
      <c r="F6" s="6"/>
    </row>
    <row r="8" spans="1:6" ht="29.1" customHeight="1" x14ac:dyDescent="0.2">
      <c r="A8" s="1" t="s">
        <v>6</v>
      </c>
      <c r="B8" s="1" t="s">
        <v>7</v>
      </c>
      <c r="C8" s="1" t="s">
        <v>8</v>
      </c>
      <c r="D8" s="1" t="s">
        <v>9</v>
      </c>
      <c r="E8" s="1" t="s">
        <v>10</v>
      </c>
      <c r="F8" s="1" t="s">
        <v>11</v>
      </c>
    </row>
    <row r="9" spans="1:6" ht="15" customHeight="1" x14ac:dyDescent="0.2">
      <c r="A9" s="2" t="s">
        <v>12</v>
      </c>
      <c r="B9" s="3">
        <v>814478163</v>
      </c>
      <c r="C9" s="3">
        <v>693378552</v>
      </c>
      <c r="D9" s="3">
        <v>127116086</v>
      </c>
      <c r="E9" s="3">
        <v>108484318</v>
      </c>
      <c r="F9" s="3">
        <v>1165576465</v>
      </c>
    </row>
    <row r="10" spans="1:6" ht="15" customHeight="1" x14ac:dyDescent="0.2">
      <c r="A10" s="2" t="s">
        <v>13</v>
      </c>
      <c r="B10" s="3">
        <v>52211</v>
      </c>
      <c r="C10" s="4" t="s">
        <v>14</v>
      </c>
      <c r="D10" s="4" t="s">
        <v>14</v>
      </c>
      <c r="E10" s="4" t="s">
        <v>14</v>
      </c>
      <c r="F10" s="4" t="s">
        <v>14</v>
      </c>
    </row>
    <row r="11" spans="1:6" ht="15" customHeight="1" x14ac:dyDescent="0.2">
      <c r="A11" s="2" t="s">
        <v>15</v>
      </c>
      <c r="B11" s="3">
        <v>25428</v>
      </c>
      <c r="C11" s="3">
        <v>24751</v>
      </c>
      <c r="D11" s="3">
        <v>920</v>
      </c>
      <c r="E11" s="3" t="s">
        <v>16</v>
      </c>
      <c r="F11" s="3">
        <v>13794</v>
      </c>
    </row>
    <row r="12" spans="1:6" ht="15" customHeight="1" x14ac:dyDescent="0.2">
      <c r="A12" s="2" t="s">
        <v>17</v>
      </c>
      <c r="B12" s="3">
        <v>217957</v>
      </c>
      <c r="C12" s="3">
        <v>162589</v>
      </c>
      <c r="D12" s="3">
        <v>16196</v>
      </c>
      <c r="E12" s="4" t="s">
        <v>14</v>
      </c>
      <c r="F12" s="3">
        <v>352634</v>
      </c>
    </row>
    <row r="13" spans="1:6" ht="15" customHeight="1" x14ac:dyDescent="0.2">
      <c r="A13" s="2" t="s">
        <v>18</v>
      </c>
      <c r="B13" s="3">
        <v>227397</v>
      </c>
      <c r="C13" s="3">
        <v>319292</v>
      </c>
      <c r="D13" s="3">
        <v>2981</v>
      </c>
      <c r="E13" s="3" t="s">
        <v>16</v>
      </c>
      <c r="F13" s="3">
        <v>443376</v>
      </c>
    </row>
    <row r="14" spans="1:6" ht="15" customHeight="1" x14ac:dyDescent="0.2">
      <c r="A14" s="2" t="s">
        <v>19</v>
      </c>
      <c r="B14" s="3">
        <v>664935753</v>
      </c>
      <c r="C14" s="3">
        <v>442179467</v>
      </c>
      <c r="D14" s="3">
        <v>111575097</v>
      </c>
      <c r="E14" s="3">
        <v>98208935</v>
      </c>
      <c r="F14" s="3">
        <v>1019820067</v>
      </c>
    </row>
    <row r="15" spans="1:6" ht="15" customHeight="1" x14ac:dyDescent="0.2">
      <c r="A15" s="2" t="s">
        <v>20</v>
      </c>
      <c r="B15" s="3">
        <v>502114</v>
      </c>
      <c r="C15" s="3">
        <v>476507</v>
      </c>
      <c r="D15" s="3">
        <v>11452</v>
      </c>
      <c r="E15" s="3" t="s">
        <v>16</v>
      </c>
      <c r="F15" s="3">
        <v>611114</v>
      </c>
    </row>
    <row r="16" spans="1:6" ht="15" customHeight="1" x14ac:dyDescent="0.2">
      <c r="A16" s="2" t="s">
        <v>21</v>
      </c>
      <c r="B16" s="3">
        <v>182217</v>
      </c>
      <c r="C16" s="3">
        <v>172860</v>
      </c>
      <c r="D16" s="3">
        <v>7361</v>
      </c>
      <c r="E16" s="4" t="s">
        <v>14</v>
      </c>
      <c r="F16" s="3">
        <v>269470</v>
      </c>
    </row>
    <row r="17" spans="1:6" ht="15" customHeight="1" x14ac:dyDescent="0.2">
      <c r="A17" s="2" t="s">
        <v>22</v>
      </c>
      <c r="B17" s="3">
        <v>31531</v>
      </c>
      <c r="C17" s="3">
        <v>12849</v>
      </c>
      <c r="D17" s="3">
        <v>2420</v>
      </c>
      <c r="E17" s="3" t="s">
        <v>16</v>
      </c>
      <c r="F17" s="3">
        <v>43817</v>
      </c>
    </row>
    <row r="18" spans="1:6" ht="15" customHeight="1" x14ac:dyDescent="0.2">
      <c r="A18" s="2" t="s">
        <v>24</v>
      </c>
      <c r="B18" s="3">
        <v>1550461</v>
      </c>
      <c r="C18" s="4" t="s">
        <v>14</v>
      </c>
      <c r="D18" s="3">
        <v>882251</v>
      </c>
      <c r="E18" s="4" t="s">
        <v>14</v>
      </c>
      <c r="F18" s="3">
        <v>3230661</v>
      </c>
    </row>
    <row r="19" spans="1:6" ht="15" customHeight="1" x14ac:dyDescent="0.2">
      <c r="A19" s="2" t="s">
        <v>25</v>
      </c>
      <c r="B19" s="3">
        <v>238764</v>
      </c>
      <c r="C19" s="3">
        <v>343575</v>
      </c>
      <c r="D19" s="3">
        <v>6280</v>
      </c>
      <c r="E19" s="3" t="s">
        <v>16</v>
      </c>
      <c r="F19" s="3">
        <v>263788</v>
      </c>
    </row>
    <row r="20" spans="1:6" ht="15" customHeight="1" x14ac:dyDescent="0.2">
      <c r="A20" s="2" t="s">
        <v>26</v>
      </c>
      <c r="B20" s="4" t="s">
        <v>14</v>
      </c>
      <c r="C20" s="4" t="s">
        <v>14</v>
      </c>
      <c r="D20" s="4" t="s">
        <v>14</v>
      </c>
      <c r="E20" s="4" t="s">
        <v>14</v>
      </c>
      <c r="F20" s="4" t="s">
        <v>14</v>
      </c>
    </row>
    <row r="21" spans="1:6" ht="15" customHeight="1" x14ac:dyDescent="0.2">
      <c r="A21" s="2" t="s">
        <v>27</v>
      </c>
      <c r="B21" s="3">
        <v>471283</v>
      </c>
      <c r="C21" s="3">
        <v>346980</v>
      </c>
      <c r="D21" s="3">
        <v>6258</v>
      </c>
      <c r="E21" s="3">
        <v>160</v>
      </c>
      <c r="F21" s="3">
        <v>837283</v>
      </c>
    </row>
    <row r="22" spans="1:6" ht="15" customHeight="1" x14ac:dyDescent="0.2">
      <c r="A22" s="2" t="s">
        <v>28</v>
      </c>
      <c r="B22" s="3">
        <v>542144</v>
      </c>
      <c r="C22" s="4" t="s">
        <v>14</v>
      </c>
      <c r="D22" s="4" t="s">
        <v>14</v>
      </c>
      <c r="E22" s="4" t="s">
        <v>14</v>
      </c>
      <c r="F22" s="3">
        <v>3104401</v>
      </c>
    </row>
    <row r="23" spans="1:6" ht="15" customHeight="1" x14ac:dyDescent="0.2">
      <c r="A23" s="2" t="s">
        <v>29</v>
      </c>
      <c r="B23" s="3">
        <v>1433794</v>
      </c>
      <c r="C23" s="3">
        <v>2098534</v>
      </c>
      <c r="D23" s="3">
        <v>27563</v>
      </c>
      <c r="E23" s="4" t="s">
        <v>14</v>
      </c>
      <c r="F23" s="3">
        <v>699709</v>
      </c>
    </row>
    <row r="24" spans="1:6" ht="15" customHeight="1" x14ac:dyDescent="0.2">
      <c r="A24" s="2" t="s">
        <v>30</v>
      </c>
      <c r="B24" s="3">
        <v>288603</v>
      </c>
      <c r="C24" s="3">
        <v>254027</v>
      </c>
      <c r="D24" s="3">
        <v>10658</v>
      </c>
      <c r="E24" s="4" t="s">
        <v>14</v>
      </c>
      <c r="F24" s="3">
        <v>371899</v>
      </c>
    </row>
    <row r="25" spans="1:6" ht="15" customHeight="1" x14ac:dyDescent="0.2">
      <c r="A25" s="2" t="s">
        <v>31</v>
      </c>
      <c r="B25" s="3">
        <v>99374</v>
      </c>
      <c r="C25" s="4" t="s">
        <v>14</v>
      </c>
      <c r="D25" s="3">
        <v>5114</v>
      </c>
      <c r="E25" s="3" t="s">
        <v>16</v>
      </c>
      <c r="F25" s="3">
        <v>1177716</v>
      </c>
    </row>
    <row r="26" spans="1:6" ht="15" customHeight="1" x14ac:dyDescent="0.2">
      <c r="A26" s="2" t="s">
        <v>32</v>
      </c>
      <c r="B26" s="4" t="s">
        <v>14</v>
      </c>
      <c r="C26" s="4" t="s">
        <v>14</v>
      </c>
      <c r="D26" s="3">
        <v>2748967</v>
      </c>
      <c r="E26" s="4" t="s">
        <v>14</v>
      </c>
      <c r="F26" s="3">
        <v>865981</v>
      </c>
    </row>
    <row r="27" spans="1:6" ht="15" customHeight="1" x14ac:dyDescent="0.2">
      <c r="A27" s="2" t="s">
        <v>33</v>
      </c>
      <c r="B27" s="3">
        <v>31272</v>
      </c>
      <c r="C27" s="3">
        <v>93736</v>
      </c>
      <c r="D27" s="4" t="s">
        <v>14</v>
      </c>
      <c r="E27" s="4" t="s">
        <v>14</v>
      </c>
      <c r="F27" s="3">
        <v>50868</v>
      </c>
    </row>
    <row r="28" spans="1:6" ht="15" customHeight="1" x14ac:dyDescent="0.2">
      <c r="A28" s="2" t="s">
        <v>34</v>
      </c>
      <c r="B28" s="3">
        <v>90534</v>
      </c>
      <c r="C28" s="3">
        <v>74700</v>
      </c>
      <c r="D28" s="3">
        <v>3541</v>
      </c>
      <c r="E28" s="3" t="s">
        <v>16</v>
      </c>
      <c r="F28" s="3">
        <v>110205</v>
      </c>
    </row>
    <row r="29" spans="1:6" ht="15" customHeight="1" x14ac:dyDescent="0.2">
      <c r="A29" s="2" t="s">
        <v>35</v>
      </c>
      <c r="B29" s="3">
        <v>532314</v>
      </c>
      <c r="C29" s="3">
        <v>410706</v>
      </c>
      <c r="D29" s="3">
        <v>21716</v>
      </c>
      <c r="E29" s="4" t="s">
        <v>14</v>
      </c>
      <c r="F29" s="3">
        <v>566494</v>
      </c>
    </row>
    <row r="30" spans="1:6" ht="15" customHeight="1" x14ac:dyDescent="0.2">
      <c r="A30" s="2" t="s">
        <v>36</v>
      </c>
      <c r="B30" s="3">
        <v>961713</v>
      </c>
      <c r="C30" s="3">
        <v>897726</v>
      </c>
      <c r="D30" s="3">
        <v>12599</v>
      </c>
      <c r="E30" s="4" t="s">
        <v>14</v>
      </c>
      <c r="F30" s="3">
        <v>309629</v>
      </c>
    </row>
    <row r="31" spans="1:6" ht="15" customHeight="1" x14ac:dyDescent="0.2">
      <c r="A31" s="2" t="s">
        <v>37</v>
      </c>
      <c r="B31" s="3">
        <v>2153190</v>
      </c>
      <c r="C31" s="3">
        <v>2581017</v>
      </c>
      <c r="D31" s="3">
        <v>80808</v>
      </c>
      <c r="E31" s="4" t="s">
        <v>14</v>
      </c>
      <c r="F31" s="3">
        <v>1977432</v>
      </c>
    </row>
    <row r="32" spans="1:6" ht="15" customHeight="1" x14ac:dyDescent="0.2">
      <c r="A32" s="2" t="s">
        <v>38</v>
      </c>
      <c r="B32" s="3">
        <v>389694</v>
      </c>
      <c r="C32" s="3">
        <v>288765</v>
      </c>
      <c r="D32" s="3">
        <v>26989</v>
      </c>
      <c r="E32" s="4" t="s">
        <v>14</v>
      </c>
      <c r="F32" s="3">
        <v>410906</v>
      </c>
    </row>
    <row r="33" spans="1:6" ht="15" customHeight="1" x14ac:dyDescent="0.2">
      <c r="A33" s="2" t="s">
        <v>39</v>
      </c>
      <c r="B33" s="4" t="s">
        <v>14</v>
      </c>
      <c r="C33" s="4" t="s">
        <v>14</v>
      </c>
      <c r="D33" s="4" t="s">
        <v>14</v>
      </c>
      <c r="E33" s="3" t="s">
        <v>16</v>
      </c>
      <c r="F33" s="4" t="s">
        <v>14</v>
      </c>
    </row>
    <row r="34" spans="1:6" ht="15" customHeight="1" x14ac:dyDescent="0.2">
      <c r="A34" s="2" t="s">
        <v>40</v>
      </c>
      <c r="B34" s="3">
        <v>1208106</v>
      </c>
      <c r="C34" s="3">
        <v>1299260</v>
      </c>
      <c r="D34" s="3">
        <v>25738</v>
      </c>
      <c r="E34" s="4" t="s">
        <v>14</v>
      </c>
      <c r="F34" s="3">
        <v>2117964</v>
      </c>
    </row>
    <row r="35" spans="1:6" ht="15" customHeight="1" x14ac:dyDescent="0.2">
      <c r="A35" s="2" t="s">
        <v>41</v>
      </c>
      <c r="B35" s="3">
        <v>49238</v>
      </c>
      <c r="C35" s="3">
        <v>51588</v>
      </c>
      <c r="D35" s="3">
        <v>951</v>
      </c>
      <c r="E35" s="3" t="s">
        <v>16</v>
      </c>
      <c r="F35" s="3">
        <v>81949</v>
      </c>
    </row>
    <row r="36" spans="1:6" ht="15" customHeight="1" x14ac:dyDescent="0.2">
      <c r="A36" s="2" t="s">
        <v>42</v>
      </c>
      <c r="B36" s="3">
        <v>93471</v>
      </c>
      <c r="C36" s="3">
        <v>89681</v>
      </c>
      <c r="D36" s="3">
        <v>3880</v>
      </c>
      <c r="E36" s="3" t="s">
        <v>16</v>
      </c>
      <c r="F36" s="3">
        <v>130944</v>
      </c>
    </row>
    <row r="37" spans="1:6" ht="15" customHeight="1" x14ac:dyDescent="0.2">
      <c r="A37" s="2" t="s">
        <v>43</v>
      </c>
      <c r="B37" s="3">
        <v>7008</v>
      </c>
      <c r="C37" s="3">
        <v>136379</v>
      </c>
      <c r="D37" s="4" t="s">
        <v>14</v>
      </c>
      <c r="E37" s="3" t="s">
        <v>16</v>
      </c>
      <c r="F37" s="3">
        <v>40752</v>
      </c>
    </row>
    <row r="38" spans="1:6" ht="15" customHeight="1" x14ac:dyDescent="0.2">
      <c r="A38" s="2" t="s">
        <v>44</v>
      </c>
      <c r="B38" s="3">
        <v>139523</v>
      </c>
      <c r="C38" s="3">
        <v>106901</v>
      </c>
      <c r="D38" s="3">
        <v>5845</v>
      </c>
      <c r="E38" s="4" t="s">
        <v>14</v>
      </c>
      <c r="F38" s="3">
        <v>149063</v>
      </c>
    </row>
    <row r="39" spans="1:6" ht="15" customHeight="1" x14ac:dyDescent="0.2">
      <c r="A39" s="2" t="s">
        <v>45</v>
      </c>
      <c r="B39" s="3">
        <v>1892944</v>
      </c>
      <c r="C39" s="3">
        <v>1166931</v>
      </c>
      <c r="D39" s="3">
        <v>1965595</v>
      </c>
      <c r="E39" s="4" t="s">
        <v>14</v>
      </c>
      <c r="F39" s="3">
        <v>703588</v>
      </c>
    </row>
    <row r="40" spans="1:6" ht="15" customHeight="1" x14ac:dyDescent="0.2">
      <c r="A40" s="2" t="s">
        <v>46</v>
      </c>
      <c r="B40" s="3">
        <v>763556</v>
      </c>
      <c r="C40" s="3">
        <v>648773</v>
      </c>
      <c r="D40" s="4" t="s">
        <v>14</v>
      </c>
      <c r="E40" s="3" t="s">
        <v>16</v>
      </c>
      <c r="F40" s="3">
        <v>1241800</v>
      </c>
    </row>
    <row r="41" spans="1:6" ht="15" customHeight="1" x14ac:dyDescent="0.2">
      <c r="A41" s="2" t="s">
        <v>47</v>
      </c>
      <c r="B41" s="3">
        <v>34765599</v>
      </c>
      <c r="C41" s="3">
        <v>33835854</v>
      </c>
      <c r="D41" s="3">
        <v>2671440</v>
      </c>
      <c r="E41" s="3">
        <v>2405643</v>
      </c>
      <c r="F41" s="3">
        <v>16356001</v>
      </c>
    </row>
    <row r="42" spans="1:6" ht="15" customHeight="1" x14ac:dyDescent="0.2">
      <c r="A42" s="2" t="s">
        <v>48</v>
      </c>
      <c r="B42" s="3">
        <v>1771682</v>
      </c>
      <c r="C42" s="3">
        <v>1693087</v>
      </c>
      <c r="D42" s="3">
        <v>54649</v>
      </c>
      <c r="E42" s="4" t="s">
        <v>14</v>
      </c>
      <c r="F42" s="3">
        <v>1337659</v>
      </c>
    </row>
    <row r="43" spans="1:6" ht="15" customHeight="1" x14ac:dyDescent="0.2">
      <c r="A43" s="2" t="s">
        <v>49</v>
      </c>
      <c r="B43" s="3">
        <v>21120</v>
      </c>
      <c r="C43" s="3">
        <v>14853</v>
      </c>
      <c r="D43" s="3">
        <v>895</v>
      </c>
      <c r="E43" s="3" t="s">
        <v>16</v>
      </c>
      <c r="F43" s="3">
        <v>24784</v>
      </c>
    </row>
    <row r="44" spans="1:6" ht="15" customHeight="1" x14ac:dyDescent="0.2">
      <c r="A44" s="2" t="s">
        <v>50</v>
      </c>
      <c r="B44" s="3">
        <v>6013829</v>
      </c>
      <c r="C44" s="4" t="s">
        <v>14</v>
      </c>
      <c r="D44" s="3">
        <v>20344</v>
      </c>
      <c r="E44" s="3">
        <v>936</v>
      </c>
      <c r="F44" s="3">
        <v>2062604</v>
      </c>
    </row>
    <row r="45" spans="1:6" ht="15" customHeight="1" x14ac:dyDescent="0.2">
      <c r="A45" s="2" t="s">
        <v>51</v>
      </c>
      <c r="B45" s="3">
        <v>76772</v>
      </c>
      <c r="C45" s="3">
        <v>58121</v>
      </c>
      <c r="D45" s="3">
        <v>7199</v>
      </c>
      <c r="E45" s="4" t="s">
        <v>14</v>
      </c>
      <c r="F45" s="3">
        <v>76336</v>
      </c>
    </row>
    <row r="46" spans="1:6" ht="15" customHeight="1" x14ac:dyDescent="0.2">
      <c r="A46" s="2" t="s">
        <v>52</v>
      </c>
      <c r="B46" s="3">
        <v>13915950</v>
      </c>
      <c r="C46" s="3">
        <v>8704570</v>
      </c>
      <c r="D46" s="3">
        <v>208305</v>
      </c>
      <c r="E46" s="3">
        <v>138282</v>
      </c>
      <c r="F46" s="3">
        <v>18208369</v>
      </c>
    </row>
    <row r="47" spans="1:6" ht="15" customHeight="1" x14ac:dyDescent="0.2">
      <c r="A47" s="2" t="s">
        <v>53</v>
      </c>
      <c r="B47" s="4" t="s">
        <v>14</v>
      </c>
      <c r="C47" s="3">
        <v>61224553</v>
      </c>
      <c r="D47" s="3">
        <v>2096769</v>
      </c>
      <c r="E47" s="3">
        <v>2021455</v>
      </c>
      <c r="F47" s="3">
        <v>7244455</v>
      </c>
    </row>
    <row r="48" spans="1:6" ht="15" customHeight="1" x14ac:dyDescent="0.2">
      <c r="A48" s="2" t="s">
        <v>54</v>
      </c>
      <c r="B48" s="3">
        <v>66581</v>
      </c>
      <c r="C48" s="3">
        <v>86463</v>
      </c>
      <c r="D48" s="3">
        <v>3463</v>
      </c>
      <c r="E48" s="3" t="s">
        <v>16</v>
      </c>
      <c r="F48" s="3">
        <v>124319</v>
      </c>
    </row>
    <row r="49" spans="1:6" ht="15" customHeight="1" x14ac:dyDescent="0.2">
      <c r="A49" s="2" t="s">
        <v>55</v>
      </c>
      <c r="B49" s="3">
        <v>33614</v>
      </c>
      <c r="C49" s="3">
        <v>64978</v>
      </c>
      <c r="D49" s="3">
        <v>1780</v>
      </c>
      <c r="E49" s="3" t="s">
        <v>16</v>
      </c>
      <c r="F49" s="3">
        <v>32316</v>
      </c>
    </row>
    <row r="50" spans="1:6" ht="15" customHeight="1" x14ac:dyDescent="0.2">
      <c r="A50" s="2" t="s">
        <v>56</v>
      </c>
      <c r="B50" s="3">
        <v>130162</v>
      </c>
      <c r="C50" s="3">
        <v>118819</v>
      </c>
      <c r="D50" s="3">
        <v>3859</v>
      </c>
      <c r="E50" s="4" t="s">
        <v>14</v>
      </c>
      <c r="F50" s="3">
        <v>156074</v>
      </c>
    </row>
    <row r="51" spans="1:6" ht="15" customHeight="1" x14ac:dyDescent="0.2">
      <c r="A51" s="2" t="s">
        <v>57</v>
      </c>
      <c r="B51" s="4" t="s">
        <v>14</v>
      </c>
      <c r="C51" s="4" t="s">
        <v>14</v>
      </c>
      <c r="D51" s="3">
        <v>13925</v>
      </c>
      <c r="E51" s="4" t="s">
        <v>14</v>
      </c>
      <c r="F51" s="3">
        <v>1001080</v>
      </c>
    </row>
    <row r="52" spans="1:6" ht="15" customHeight="1" x14ac:dyDescent="0.2">
      <c r="A52" s="2" t="s">
        <v>58</v>
      </c>
      <c r="B52" s="3">
        <v>1538569</v>
      </c>
      <c r="C52" s="3">
        <v>15807855</v>
      </c>
      <c r="D52" s="3">
        <v>33718</v>
      </c>
      <c r="E52" s="4" t="s">
        <v>14</v>
      </c>
      <c r="F52" s="3">
        <v>5030929</v>
      </c>
    </row>
    <row r="53" spans="1:6" ht="15" customHeight="1" x14ac:dyDescent="0.2">
      <c r="A53" s="2" t="s">
        <v>59</v>
      </c>
      <c r="B53" s="3">
        <v>25675</v>
      </c>
      <c r="C53" s="3">
        <v>30648</v>
      </c>
      <c r="D53" s="3">
        <v>2590</v>
      </c>
      <c r="E53" s="3" t="s">
        <v>16</v>
      </c>
      <c r="F53" s="3">
        <v>39461</v>
      </c>
    </row>
    <row r="54" spans="1:6" ht="15" customHeight="1" x14ac:dyDescent="0.2">
      <c r="A54" s="2" t="s">
        <v>60</v>
      </c>
      <c r="B54" s="4" t="s">
        <v>14</v>
      </c>
      <c r="C54" s="3">
        <v>6896876</v>
      </c>
      <c r="D54" s="3">
        <v>84890</v>
      </c>
      <c r="E54" s="4" t="s">
        <v>14</v>
      </c>
      <c r="F54" s="3">
        <v>1243847</v>
      </c>
    </row>
    <row r="55" spans="1:6" ht="15" customHeight="1" x14ac:dyDescent="0.2">
      <c r="A55" s="2" t="s">
        <v>61</v>
      </c>
      <c r="B55" s="3">
        <v>2557587</v>
      </c>
      <c r="C55" s="3">
        <v>2267505</v>
      </c>
      <c r="D55" s="3">
        <v>50319</v>
      </c>
      <c r="E55" s="4" t="s">
        <v>14</v>
      </c>
      <c r="F55" s="3">
        <v>3714600</v>
      </c>
    </row>
    <row r="56" spans="1:6" ht="15" customHeight="1" x14ac:dyDescent="0.2">
      <c r="A56" s="2" t="s">
        <v>62</v>
      </c>
      <c r="B56" s="3">
        <v>39463903</v>
      </c>
      <c r="C56" s="3">
        <v>27999598</v>
      </c>
      <c r="D56" s="3">
        <v>1234710</v>
      </c>
      <c r="E56" s="3">
        <v>1082105</v>
      </c>
      <c r="F56" s="3">
        <v>66613903</v>
      </c>
    </row>
    <row r="57" spans="1:6" ht="15" customHeight="1" x14ac:dyDescent="0.2">
      <c r="A57" s="2" t="s">
        <v>63</v>
      </c>
      <c r="B57" s="3">
        <v>27375</v>
      </c>
      <c r="C57" s="3">
        <v>29857</v>
      </c>
      <c r="D57" s="3">
        <v>2878</v>
      </c>
      <c r="E57" s="3" t="s">
        <v>16</v>
      </c>
      <c r="F57" s="3">
        <v>37930</v>
      </c>
    </row>
    <row r="58" spans="1:6" ht="15" customHeight="1" x14ac:dyDescent="0.2">
      <c r="A58" s="2" t="s">
        <v>64</v>
      </c>
      <c r="B58" s="3">
        <v>1462088</v>
      </c>
      <c r="C58" s="3">
        <v>1418898</v>
      </c>
      <c r="D58" s="3">
        <v>32196</v>
      </c>
      <c r="E58" s="4" t="s">
        <v>14</v>
      </c>
      <c r="F58" s="3">
        <v>659568</v>
      </c>
    </row>
    <row r="59" spans="1:6" ht="15" customHeight="1" x14ac:dyDescent="0.2">
      <c r="A59" s="2" t="s">
        <v>65</v>
      </c>
      <c r="B59" s="3">
        <v>8243</v>
      </c>
      <c r="C59" s="3">
        <v>21567</v>
      </c>
      <c r="D59" s="4" t="s">
        <v>14</v>
      </c>
      <c r="E59" s="3" t="s">
        <v>16</v>
      </c>
      <c r="F59" s="3">
        <v>15672</v>
      </c>
    </row>
    <row r="61" spans="1:6" ht="14.1" customHeight="1" x14ac:dyDescent="0.2">
      <c r="A61" s="11" t="s">
        <v>66</v>
      </c>
      <c r="B61" s="11"/>
      <c r="C61" s="11"/>
      <c r="D61" s="11"/>
      <c r="E61" s="11"/>
      <c r="F61" s="11"/>
    </row>
    <row r="62" spans="1:6" ht="14.1" customHeight="1" x14ac:dyDescent="0.2">
      <c r="A62" s="12" t="s">
        <v>3</v>
      </c>
      <c r="B62" s="12"/>
      <c r="C62" s="12"/>
      <c r="D62" s="12"/>
      <c r="E62" s="12"/>
      <c r="F62" s="12"/>
    </row>
    <row r="63" spans="1:6" ht="29.1" customHeight="1" x14ac:dyDescent="0.2">
      <c r="A63" s="13" t="s">
        <v>67</v>
      </c>
      <c r="B63" s="13"/>
      <c r="C63" s="13"/>
      <c r="D63" s="13"/>
      <c r="E63" s="13"/>
      <c r="F63" s="13"/>
    </row>
    <row r="64" spans="1:6" ht="14.1" customHeight="1" x14ac:dyDescent="0.2">
      <c r="A64" s="13" t="s">
        <v>68</v>
      </c>
      <c r="B64" s="13"/>
      <c r="C64" s="13"/>
      <c r="D64" s="13"/>
      <c r="E64" s="13"/>
      <c r="F64" s="13"/>
    </row>
    <row r="65" spans="1:6" ht="14.1" customHeight="1" x14ac:dyDescent="0.2">
      <c r="A65" s="12" t="s">
        <v>3</v>
      </c>
      <c r="B65" s="12"/>
      <c r="C65" s="12"/>
      <c r="D65" s="12"/>
      <c r="E65" s="12"/>
      <c r="F65" s="12"/>
    </row>
    <row r="66" spans="1:6" ht="14.1" customHeight="1" x14ac:dyDescent="0.2">
      <c r="A66" s="13" t="s">
        <v>69</v>
      </c>
      <c r="B66" s="13"/>
      <c r="C66" s="13"/>
      <c r="D66" s="13"/>
      <c r="E66" s="13"/>
      <c r="F66" s="13"/>
    </row>
    <row r="67" spans="1:6" ht="12" customHeight="1" x14ac:dyDescent="0.2">
      <c r="A67" s="14" t="s">
        <v>70</v>
      </c>
      <c r="B67" s="14"/>
      <c r="C67" s="14"/>
      <c r="D67" s="14"/>
      <c r="E67" s="14"/>
      <c r="F67" s="14"/>
    </row>
  </sheetData>
  <mergeCells count="13">
    <mergeCell ref="A65:F65"/>
    <mergeCell ref="A66:F66"/>
    <mergeCell ref="A67:F67"/>
    <mergeCell ref="A6:F6"/>
    <mergeCell ref="A61:F61"/>
    <mergeCell ref="A62:F62"/>
    <mergeCell ref="A63:F63"/>
    <mergeCell ref="A64:F64"/>
    <mergeCell ref="A1:F1"/>
    <mergeCell ref="A2:F2"/>
    <mergeCell ref="A3:F3"/>
    <mergeCell ref="A4:F4"/>
    <mergeCell ref="A5:F5"/>
  </mergeCells>
  <printOptions horizontalCentered="1"/>
  <pageMargins left="0.05" right="0.05" top="0.5" bottom="0.5" header="0" footer="0"/>
  <pageSetup scale="73" orientation="portrait" horizontalDpi="300" verticalDpi="300"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pageSetUpPr fitToPage="1"/>
  </sheetPr>
  <dimension ref="A1:F67"/>
  <sheetViews>
    <sheetView zoomScaleNormal="100" workbookViewId="0">
      <selection activeCell="I5" sqref="I5"/>
    </sheetView>
  </sheetViews>
  <sheetFormatPr defaultColWidth="11.42578125" defaultRowHeight="12" customHeight="1" x14ac:dyDescent="0.2"/>
  <cols>
    <col min="1" max="1" width="28.5703125" bestFit="1" customWidth="1"/>
    <col min="2" max="6" width="22.140625" bestFit="1" customWidth="1"/>
  </cols>
  <sheetData>
    <row r="1" spans="1:6" ht="20.100000000000001" customHeight="1" x14ac:dyDescent="0.3">
      <c r="A1" s="5" t="s">
        <v>0</v>
      </c>
      <c r="B1" s="6"/>
      <c r="C1" s="6"/>
      <c r="D1" s="6"/>
      <c r="E1" s="6"/>
      <c r="F1" s="6"/>
    </row>
    <row r="2" spans="1:6" ht="20.100000000000001" customHeight="1" x14ac:dyDescent="0.25">
      <c r="A2" s="7" t="s">
        <v>1</v>
      </c>
      <c r="B2" s="6"/>
      <c r="C2" s="6"/>
      <c r="D2" s="6"/>
      <c r="E2" s="6"/>
      <c r="F2" s="6"/>
    </row>
    <row r="3" spans="1:6" ht="20.100000000000001" customHeight="1" x14ac:dyDescent="0.25">
      <c r="A3" s="8" t="s">
        <v>86</v>
      </c>
      <c r="B3" s="6"/>
      <c r="C3" s="6"/>
      <c r="D3" s="6"/>
      <c r="E3" s="6"/>
      <c r="F3" s="6"/>
    </row>
    <row r="4" spans="1:6" ht="20.100000000000001" customHeight="1" x14ac:dyDescent="0.25">
      <c r="A4" s="9" t="s">
        <v>3</v>
      </c>
      <c r="B4" s="6"/>
      <c r="C4" s="6"/>
      <c r="D4" s="6"/>
      <c r="E4" s="6"/>
      <c r="F4" s="6"/>
    </row>
    <row r="5" spans="1:6" ht="20.100000000000001" customHeight="1" x14ac:dyDescent="0.2">
      <c r="A5" s="10" t="s">
        <v>4</v>
      </c>
      <c r="B5" s="6"/>
      <c r="C5" s="6"/>
      <c r="D5" s="6"/>
      <c r="E5" s="6"/>
      <c r="F5" s="6"/>
    </row>
    <row r="6" spans="1:6" ht="20.100000000000001" customHeight="1" x14ac:dyDescent="0.2">
      <c r="A6" s="10" t="s">
        <v>87</v>
      </c>
      <c r="B6" s="6"/>
      <c r="C6" s="6"/>
      <c r="D6" s="6"/>
      <c r="E6" s="6"/>
      <c r="F6" s="6"/>
    </row>
    <row r="8" spans="1:6" ht="29.1" customHeight="1" x14ac:dyDescent="0.2">
      <c r="A8" s="1" t="s">
        <v>6</v>
      </c>
      <c r="B8" s="1" t="s">
        <v>7</v>
      </c>
      <c r="C8" s="1" t="s">
        <v>8</v>
      </c>
      <c r="D8" s="1" t="s">
        <v>9</v>
      </c>
      <c r="E8" s="1" t="s">
        <v>10</v>
      </c>
      <c r="F8" s="1" t="s">
        <v>11</v>
      </c>
    </row>
    <row r="9" spans="1:6" ht="15" customHeight="1" x14ac:dyDescent="0.2">
      <c r="A9" s="2" t="s">
        <v>12</v>
      </c>
      <c r="B9" s="3">
        <v>881857721</v>
      </c>
      <c r="C9" s="3">
        <v>683603503</v>
      </c>
      <c r="D9" s="3">
        <v>125610008</v>
      </c>
      <c r="E9" s="3">
        <v>107386495</v>
      </c>
      <c r="F9" s="3">
        <v>1188717119</v>
      </c>
    </row>
    <row r="10" spans="1:6" ht="15" customHeight="1" x14ac:dyDescent="0.2">
      <c r="A10" s="2" t="s">
        <v>13</v>
      </c>
      <c r="B10" s="3">
        <v>38285</v>
      </c>
      <c r="C10" s="4" t="s">
        <v>14</v>
      </c>
      <c r="D10" s="3">
        <v>1512</v>
      </c>
      <c r="E10" s="3" t="s">
        <v>16</v>
      </c>
      <c r="F10" s="4" t="s">
        <v>14</v>
      </c>
    </row>
    <row r="11" spans="1:6" ht="15" customHeight="1" x14ac:dyDescent="0.2">
      <c r="A11" s="2" t="s">
        <v>15</v>
      </c>
      <c r="B11" s="3">
        <v>28038</v>
      </c>
      <c r="C11" s="3">
        <v>23542</v>
      </c>
      <c r="D11" s="3">
        <v>1289</v>
      </c>
      <c r="E11" s="3" t="s">
        <v>16</v>
      </c>
      <c r="F11" s="3">
        <v>14622</v>
      </c>
    </row>
    <row r="12" spans="1:6" ht="15" customHeight="1" x14ac:dyDescent="0.2">
      <c r="A12" s="2" t="s">
        <v>17</v>
      </c>
      <c r="B12" s="3">
        <v>231118</v>
      </c>
      <c r="C12" s="3">
        <v>169023</v>
      </c>
      <c r="D12" s="3">
        <v>11649</v>
      </c>
      <c r="E12" s="4" t="s">
        <v>14</v>
      </c>
      <c r="F12" s="3">
        <v>389422</v>
      </c>
    </row>
    <row r="13" spans="1:6" ht="15" customHeight="1" x14ac:dyDescent="0.2">
      <c r="A13" s="2" t="s">
        <v>18</v>
      </c>
      <c r="B13" s="3">
        <v>284347</v>
      </c>
      <c r="C13" s="3">
        <v>323623</v>
      </c>
      <c r="D13" s="3">
        <v>2589</v>
      </c>
      <c r="E13" s="3" t="s">
        <v>16</v>
      </c>
      <c r="F13" s="3">
        <v>463695</v>
      </c>
    </row>
    <row r="14" spans="1:6" ht="15" customHeight="1" x14ac:dyDescent="0.2">
      <c r="A14" s="2" t="s">
        <v>19</v>
      </c>
      <c r="B14" s="3">
        <v>738372002</v>
      </c>
      <c r="C14" s="3">
        <v>443826876</v>
      </c>
      <c r="D14" s="3">
        <v>114536606</v>
      </c>
      <c r="E14" s="3">
        <v>101442535</v>
      </c>
      <c r="F14" s="3">
        <v>1055012554</v>
      </c>
    </row>
    <row r="15" spans="1:6" ht="15" customHeight="1" x14ac:dyDescent="0.2">
      <c r="A15" s="2" t="s">
        <v>20</v>
      </c>
      <c r="B15" s="3">
        <v>376439</v>
      </c>
      <c r="C15" s="3">
        <v>388481</v>
      </c>
      <c r="D15" s="3">
        <v>12668</v>
      </c>
      <c r="E15" s="4" t="s">
        <v>14</v>
      </c>
      <c r="F15" s="3">
        <v>594397</v>
      </c>
    </row>
    <row r="16" spans="1:6" ht="15" customHeight="1" x14ac:dyDescent="0.2">
      <c r="A16" s="2" t="s">
        <v>21</v>
      </c>
      <c r="B16" s="3">
        <v>160840</v>
      </c>
      <c r="C16" s="3">
        <v>168670</v>
      </c>
      <c r="D16" s="3">
        <v>6193</v>
      </c>
      <c r="E16" s="4" t="s">
        <v>14</v>
      </c>
      <c r="F16" s="3">
        <v>237652</v>
      </c>
    </row>
    <row r="17" spans="1:6" ht="15" customHeight="1" x14ac:dyDescent="0.2">
      <c r="A17" s="2" t="s">
        <v>22</v>
      </c>
      <c r="B17" s="3">
        <v>17695</v>
      </c>
      <c r="C17" s="3">
        <v>14615</v>
      </c>
      <c r="D17" s="3">
        <v>1827</v>
      </c>
      <c r="E17" s="3" t="s">
        <v>16</v>
      </c>
      <c r="F17" s="3">
        <v>25241</v>
      </c>
    </row>
    <row r="18" spans="1:6" ht="15" customHeight="1" x14ac:dyDescent="0.2">
      <c r="A18" s="2" t="s">
        <v>24</v>
      </c>
      <c r="B18" s="3">
        <v>1741062</v>
      </c>
      <c r="C18" s="4" t="s">
        <v>14</v>
      </c>
      <c r="D18" s="3">
        <v>545879</v>
      </c>
      <c r="E18" s="4" t="s">
        <v>14</v>
      </c>
      <c r="F18" s="3">
        <v>2354715</v>
      </c>
    </row>
    <row r="19" spans="1:6" ht="15" customHeight="1" x14ac:dyDescent="0.2">
      <c r="A19" s="2" t="s">
        <v>25</v>
      </c>
      <c r="B19" s="3">
        <v>228339</v>
      </c>
      <c r="C19" s="3">
        <v>302655</v>
      </c>
      <c r="D19" s="3">
        <v>7201</v>
      </c>
      <c r="E19" s="3" t="s">
        <v>16</v>
      </c>
      <c r="F19" s="3">
        <v>235668</v>
      </c>
    </row>
    <row r="20" spans="1:6" ht="15" customHeight="1" x14ac:dyDescent="0.2">
      <c r="A20" s="2" t="s">
        <v>26</v>
      </c>
      <c r="B20" s="3">
        <v>63953</v>
      </c>
      <c r="C20" s="3">
        <v>49167</v>
      </c>
      <c r="D20" s="3">
        <v>9409</v>
      </c>
      <c r="E20" s="4" t="s">
        <v>14</v>
      </c>
      <c r="F20" s="4" t="s">
        <v>14</v>
      </c>
    </row>
    <row r="21" spans="1:6" ht="15" customHeight="1" x14ac:dyDescent="0.2">
      <c r="A21" s="2" t="s">
        <v>27</v>
      </c>
      <c r="B21" s="3">
        <v>906311</v>
      </c>
      <c r="C21" s="3">
        <v>297426</v>
      </c>
      <c r="D21" s="3">
        <v>7934</v>
      </c>
      <c r="E21" s="4" t="s">
        <v>14</v>
      </c>
      <c r="F21" s="3">
        <v>980024</v>
      </c>
    </row>
    <row r="22" spans="1:6" ht="15" customHeight="1" x14ac:dyDescent="0.2">
      <c r="A22" s="2" t="s">
        <v>28</v>
      </c>
      <c r="B22" s="3">
        <v>557190</v>
      </c>
      <c r="C22" s="4" t="s">
        <v>14</v>
      </c>
      <c r="D22" s="4" t="s">
        <v>14</v>
      </c>
      <c r="E22" s="4" t="s">
        <v>14</v>
      </c>
      <c r="F22" s="3">
        <v>3293887</v>
      </c>
    </row>
    <row r="23" spans="1:6" ht="15" customHeight="1" x14ac:dyDescent="0.2">
      <c r="A23" s="2" t="s">
        <v>29</v>
      </c>
      <c r="B23" s="3">
        <v>1206359</v>
      </c>
      <c r="C23" s="3">
        <v>1704068</v>
      </c>
      <c r="D23" s="3">
        <v>22094</v>
      </c>
      <c r="E23" s="3" t="s">
        <v>16</v>
      </c>
      <c r="F23" s="3">
        <v>693825</v>
      </c>
    </row>
    <row r="24" spans="1:6" ht="15" customHeight="1" x14ac:dyDescent="0.2">
      <c r="A24" s="2" t="s">
        <v>30</v>
      </c>
      <c r="B24" s="3">
        <v>266738</v>
      </c>
      <c r="C24" s="3">
        <v>258031</v>
      </c>
      <c r="D24" s="3">
        <v>14038</v>
      </c>
      <c r="E24" s="4" t="s">
        <v>14</v>
      </c>
      <c r="F24" s="3">
        <v>394096</v>
      </c>
    </row>
    <row r="25" spans="1:6" ht="15" customHeight="1" x14ac:dyDescent="0.2">
      <c r="A25" s="2" t="s">
        <v>31</v>
      </c>
      <c r="B25" s="3">
        <v>83620</v>
      </c>
      <c r="C25" s="4" t="s">
        <v>14</v>
      </c>
      <c r="D25" s="3">
        <v>4390</v>
      </c>
      <c r="E25" s="3" t="s">
        <v>16</v>
      </c>
      <c r="F25" s="3">
        <v>1212902</v>
      </c>
    </row>
    <row r="26" spans="1:6" ht="15" customHeight="1" x14ac:dyDescent="0.2">
      <c r="A26" s="2" t="s">
        <v>32</v>
      </c>
      <c r="B26" s="4" t="s">
        <v>14</v>
      </c>
      <c r="C26" s="3">
        <v>254127</v>
      </c>
      <c r="D26" s="3">
        <v>2853696</v>
      </c>
      <c r="E26" s="4" t="s">
        <v>14</v>
      </c>
      <c r="F26" s="3">
        <v>877808</v>
      </c>
    </row>
    <row r="27" spans="1:6" ht="15" customHeight="1" x14ac:dyDescent="0.2">
      <c r="A27" s="2" t="s">
        <v>33</v>
      </c>
      <c r="B27" s="3">
        <v>31891</v>
      </c>
      <c r="C27" s="4" t="s">
        <v>14</v>
      </c>
      <c r="D27" s="4" t="s">
        <v>14</v>
      </c>
      <c r="E27" s="4" t="s">
        <v>14</v>
      </c>
      <c r="F27" s="3">
        <v>94700</v>
      </c>
    </row>
    <row r="28" spans="1:6" ht="15" customHeight="1" x14ac:dyDescent="0.2">
      <c r="A28" s="2" t="s">
        <v>34</v>
      </c>
      <c r="B28" s="3">
        <v>69512</v>
      </c>
      <c r="C28" s="3">
        <v>53311</v>
      </c>
      <c r="D28" s="3">
        <v>3578</v>
      </c>
      <c r="E28" s="3" t="s">
        <v>16</v>
      </c>
      <c r="F28" s="3">
        <v>86760</v>
      </c>
    </row>
    <row r="29" spans="1:6" ht="15" customHeight="1" x14ac:dyDescent="0.2">
      <c r="A29" s="2" t="s">
        <v>35</v>
      </c>
      <c r="B29" s="3">
        <v>445089</v>
      </c>
      <c r="C29" s="3">
        <v>356864</v>
      </c>
      <c r="D29" s="3">
        <v>14493</v>
      </c>
      <c r="E29" s="3" t="s">
        <v>16</v>
      </c>
      <c r="F29" s="3">
        <v>504364</v>
      </c>
    </row>
    <row r="30" spans="1:6" ht="15" customHeight="1" x14ac:dyDescent="0.2">
      <c r="A30" s="2" t="s">
        <v>36</v>
      </c>
      <c r="B30" s="3">
        <v>532746</v>
      </c>
      <c r="C30" s="3">
        <v>484799</v>
      </c>
      <c r="D30" s="3">
        <v>12498</v>
      </c>
      <c r="E30" s="4" t="s">
        <v>14</v>
      </c>
      <c r="F30" s="3">
        <v>256881</v>
      </c>
    </row>
    <row r="31" spans="1:6" ht="15" customHeight="1" x14ac:dyDescent="0.2">
      <c r="A31" s="2" t="s">
        <v>37</v>
      </c>
      <c r="B31" s="3">
        <v>1846461</v>
      </c>
      <c r="C31" s="3">
        <v>2178136</v>
      </c>
      <c r="D31" s="3">
        <v>53996</v>
      </c>
      <c r="E31" s="4" t="s">
        <v>14</v>
      </c>
      <c r="F31" s="3">
        <v>2155922</v>
      </c>
    </row>
    <row r="32" spans="1:6" ht="15" customHeight="1" x14ac:dyDescent="0.2">
      <c r="A32" s="2" t="s">
        <v>38</v>
      </c>
      <c r="B32" s="3">
        <v>201684</v>
      </c>
      <c r="C32" s="3">
        <v>208480</v>
      </c>
      <c r="D32" s="3">
        <v>9382</v>
      </c>
      <c r="E32" s="3" t="s">
        <v>16</v>
      </c>
      <c r="F32" s="3">
        <v>334500</v>
      </c>
    </row>
    <row r="33" spans="1:6" ht="15" customHeight="1" x14ac:dyDescent="0.2">
      <c r="A33" s="2" t="s">
        <v>39</v>
      </c>
      <c r="B33" s="4" t="s">
        <v>14</v>
      </c>
      <c r="C33" s="4" t="s">
        <v>14</v>
      </c>
      <c r="D33" s="4" t="s">
        <v>14</v>
      </c>
      <c r="E33" s="3" t="s">
        <v>16</v>
      </c>
      <c r="F33" s="4" t="s">
        <v>14</v>
      </c>
    </row>
    <row r="34" spans="1:6" ht="15" customHeight="1" x14ac:dyDescent="0.2">
      <c r="A34" s="2" t="s">
        <v>40</v>
      </c>
      <c r="B34" s="3">
        <v>1076587</v>
      </c>
      <c r="C34" s="3">
        <v>1177452</v>
      </c>
      <c r="D34" s="3">
        <v>47695</v>
      </c>
      <c r="E34" s="4" t="s">
        <v>14</v>
      </c>
      <c r="F34" s="3">
        <v>2120577</v>
      </c>
    </row>
    <row r="35" spans="1:6" ht="15" customHeight="1" x14ac:dyDescent="0.2">
      <c r="A35" s="2" t="s">
        <v>41</v>
      </c>
      <c r="B35" s="3">
        <v>41776</v>
      </c>
      <c r="C35" s="3">
        <v>45602</v>
      </c>
      <c r="D35" s="3">
        <v>1934</v>
      </c>
      <c r="E35" s="4" t="s">
        <v>14</v>
      </c>
      <c r="F35" s="3">
        <v>75177</v>
      </c>
    </row>
    <row r="36" spans="1:6" ht="15" customHeight="1" x14ac:dyDescent="0.2">
      <c r="A36" s="2" t="s">
        <v>42</v>
      </c>
      <c r="B36" s="3">
        <v>82439</v>
      </c>
      <c r="C36" s="3">
        <v>86688</v>
      </c>
      <c r="D36" s="3">
        <v>4980</v>
      </c>
      <c r="E36" s="3" t="s">
        <v>16</v>
      </c>
      <c r="F36" s="3">
        <v>143035</v>
      </c>
    </row>
    <row r="37" spans="1:6" ht="15" customHeight="1" x14ac:dyDescent="0.2">
      <c r="A37" s="2" t="s">
        <v>43</v>
      </c>
      <c r="B37" s="3">
        <v>9598</v>
      </c>
      <c r="C37" s="3">
        <v>30007</v>
      </c>
      <c r="D37" s="4" t="s">
        <v>14</v>
      </c>
      <c r="E37" s="3" t="s">
        <v>16</v>
      </c>
      <c r="F37" s="3">
        <v>37114</v>
      </c>
    </row>
    <row r="38" spans="1:6" ht="15" customHeight="1" x14ac:dyDescent="0.2">
      <c r="A38" s="2" t="s">
        <v>44</v>
      </c>
      <c r="B38" s="3">
        <v>126179</v>
      </c>
      <c r="C38" s="3">
        <v>89875</v>
      </c>
      <c r="D38" s="3">
        <v>6847</v>
      </c>
      <c r="E38" s="4" t="s">
        <v>14</v>
      </c>
      <c r="F38" s="3">
        <v>117974</v>
      </c>
    </row>
    <row r="39" spans="1:6" ht="15" customHeight="1" x14ac:dyDescent="0.2">
      <c r="A39" s="2" t="s">
        <v>45</v>
      </c>
      <c r="B39" s="3">
        <v>1843194</v>
      </c>
      <c r="C39" s="3">
        <v>1445224</v>
      </c>
      <c r="D39" s="4" t="s">
        <v>14</v>
      </c>
      <c r="E39" s="4" t="s">
        <v>14</v>
      </c>
      <c r="F39" s="3">
        <v>697246</v>
      </c>
    </row>
    <row r="40" spans="1:6" ht="15" customHeight="1" x14ac:dyDescent="0.2">
      <c r="A40" s="2" t="s">
        <v>46</v>
      </c>
      <c r="B40" s="3">
        <v>1039671</v>
      </c>
      <c r="C40" s="3">
        <v>715531</v>
      </c>
      <c r="D40" s="3">
        <v>10377</v>
      </c>
      <c r="E40" s="4" t="s">
        <v>14</v>
      </c>
      <c r="F40" s="3">
        <v>1172385</v>
      </c>
    </row>
    <row r="41" spans="1:6" ht="15" customHeight="1" x14ac:dyDescent="0.2">
      <c r="A41" s="2" t="s">
        <v>47</v>
      </c>
      <c r="B41" s="3">
        <v>38715773</v>
      </c>
      <c r="C41" s="3">
        <v>36708725</v>
      </c>
      <c r="D41" s="3">
        <v>2732743</v>
      </c>
      <c r="E41" s="3">
        <v>2511132</v>
      </c>
      <c r="F41" s="3">
        <v>16276367</v>
      </c>
    </row>
    <row r="42" spans="1:6" ht="15" customHeight="1" x14ac:dyDescent="0.2">
      <c r="A42" s="2" t="s">
        <v>48</v>
      </c>
      <c r="B42" s="3">
        <v>1523406</v>
      </c>
      <c r="C42" s="3">
        <v>1597254</v>
      </c>
      <c r="D42" s="3">
        <v>35894</v>
      </c>
      <c r="E42" s="3">
        <v>825</v>
      </c>
      <c r="F42" s="3">
        <v>1251421</v>
      </c>
    </row>
    <row r="43" spans="1:6" ht="15" customHeight="1" x14ac:dyDescent="0.2">
      <c r="A43" s="2" t="s">
        <v>49</v>
      </c>
      <c r="B43" s="3">
        <v>16203</v>
      </c>
      <c r="C43" s="3">
        <v>16617</v>
      </c>
      <c r="D43" s="3">
        <v>734</v>
      </c>
      <c r="E43" s="3" t="s">
        <v>16</v>
      </c>
      <c r="F43" s="3">
        <v>17581</v>
      </c>
    </row>
    <row r="44" spans="1:6" ht="15" customHeight="1" x14ac:dyDescent="0.2">
      <c r="A44" s="2" t="s">
        <v>50</v>
      </c>
      <c r="B44" s="3">
        <v>4639620</v>
      </c>
      <c r="C44" s="4" t="s">
        <v>14</v>
      </c>
      <c r="D44" s="3">
        <v>16190</v>
      </c>
      <c r="E44" s="4" t="s">
        <v>14</v>
      </c>
      <c r="F44" s="3">
        <v>2143466</v>
      </c>
    </row>
    <row r="45" spans="1:6" ht="15" customHeight="1" x14ac:dyDescent="0.2">
      <c r="A45" s="2" t="s">
        <v>51</v>
      </c>
      <c r="B45" s="3">
        <v>77131</v>
      </c>
      <c r="C45" s="3">
        <v>61891</v>
      </c>
      <c r="D45" s="3">
        <v>6390</v>
      </c>
      <c r="E45" s="3" t="s">
        <v>16</v>
      </c>
      <c r="F45" s="3">
        <v>71214</v>
      </c>
    </row>
    <row r="46" spans="1:6" ht="15" customHeight="1" x14ac:dyDescent="0.2">
      <c r="A46" s="2" t="s">
        <v>52</v>
      </c>
      <c r="B46" s="3">
        <v>11726668</v>
      </c>
      <c r="C46" s="3">
        <v>7601233</v>
      </c>
      <c r="D46" s="3">
        <v>166023</v>
      </c>
      <c r="E46" s="3">
        <v>117432</v>
      </c>
      <c r="F46" s="3">
        <v>14165449</v>
      </c>
    </row>
    <row r="47" spans="1:6" ht="15" customHeight="1" x14ac:dyDescent="0.2">
      <c r="A47" s="2" t="s">
        <v>53</v>
      </c>
      <c r="B47" s="4" t="s">
        <v>14</v>
      </c>
      <c r="C47" s="3">
        <v>60740660</v>
      </c>
      <c r="D47" s="3">
        <v>366075</v>
      </c>
      <c r="E47" s="4" t="s">
        <v>14</v>
      </c>
      <c r="F47" s="3">
        <v>5439399</v>
      </c>
    </row>
    <row r="48" spans="1:6" ht="15" customHeight="1" x14ac:dyDescent="0.2">
      <c r="A48" s="2" t="s">
        <v>54</v>
      </c>
      <c r="B48" s="3">
        <v>89649</v>
      </c>
      <c r="C48" s="3">
        <v>74310</v>
      </c>
      <c r="D48" s="3">
        <v>3602</v>
      </c>
      <c r="E48" s="3" t="s">
        <v>16</v>
      </c>
      <c r="F48" s="3">
        <v>141763</v>
      </c>
    </row>
    <row r="49" spans="1:6" ht="15" customHeight="1" x14ac:dyDescent="0.2">
      <c r="A49" s="2" t="s">
        <v>55</v>
      </c>
      <c r="B49" s="3">
        <v>14790</v>
      </c>
      <c r="C49" s="3">
        <v>27948</v>
      </c>
      <c r="D49" s="3">
        <v>1906</v>
      </c>
      <c r="E49" s="3" t="s">
        <v>16</v>
      </c>
      <c r="F49" s="3">
        <v>31415</v>
      </c>
    </row>
    <row r="50" spans="1:6" ht="15" customHeight="1" x14ac:dyDescent="0.2">
      <c r="A50" s="2" t="s">
        <v>56</v>
      </c>
      <c r="B50" s="3">
        <v>89180</v>
      </c>
      <c r="C50" s="3">
        <v>97432</v>
      </c>
      <c r="D50" s="3">
        <v>4443</v>
      </c>
      <c r="E50" s="4" t="s">
        <v>14</v>
      </c>
      <c r="F50" s="3">
        <v>136107</v>
      </c>
    </row>
    <row r="51" spans="1:6" ht="15" customHeight="1" x14ac:dyDescent="0.2">
      <c r="A51" s="2" t="s">
        <v>57</v>
      </c>
      <c r="B51" s="4" t="s">
        <v>14</v>
      </c>
      <c r="C51" s="4" t="s">
        <v>14</v>
      </c>
      <c r="D51" s="3">
        <v>12682</v>
      </c>
      <c r="E51" s="4" t="s">
        <v>14</v>
      </c>
      <c r="F51" s="3">
        <v>1021636</v>
      </c>
    </row>
    <row r="52" spans="1:6" ht="15" customHeight="1" x14ac:dyDescent="0.2">
      <c r="A52" s="2" t="s">
        <v>58</v>
      </c>
      <c r="B52" s="3">
        <v>1199625</v>
      </c>
      <c r="C52" s="3">
        <v>14137398</v>
      </c>
      <c r="D52" s="3">
        <v>65633</v>
      </c>
      <c r="E52" s="4" t="s">
        <v>14</v>
      </c>
      <c r="F52" s="3">
        <v>4005793</v>
      </c>
    </row>
    <row r="53" spans="1:6" ht="15" customHeight="1" x14ac:dyDescent="0.2">
      <c r="A53" s="2" t="s">
        <v>59</v>
      </c>
      <c r="B53" s="3">
        <v>26142</v>
      </c>
      <c r="C53" s="3">
        <v>23630</v>
      </c>
      <c r="D53" s="3">
        <v>181</v>
      </c>
      <c r="E53" s="3" t="s">
        <v>16</v>
      </c>
      <c r="F53" s="3">
        <v>31762</v>
      </c>
    </row>
    <row r="54" spans="1:6" ht="15" customHeight="1" x14ac:dyDescent="0.2">
      <c r="A54" s="2" t="s">
        <v>60</v>
      </c>
      <c r="B54" s="4" t="s">
        <v>14</v>
      </c>
      <c r="C54" s="3">
        <v>7300304</v>
      </c>
      <c r="D54" s="4" t="s">
        <v>14</v>
      </c>
      <c r="E54" s="4" t="s">
        <v>14</v>
      </c>
      <c r="F54" s="3">
        <v>1184511</v>
      </c>
    </row>
    <row r="55" spans="1:6" ht="15" customHeight="1" x14ac:dyDescent="0.2">
      <c r="A55" s="2" t="s">
        <v>61</v>
      </c>
      <c r="B55" s="3">
        <v>1998555</v>
      </c>
      <c r="C55" s="3">
        <v>1690284</v>
      </c>
      <c r="D55" s="3">
        <v>39522</v>
      </c>
      <c r="E55" s="4" t="s">
        <v>14</v>
      </c>
      <c r="F55" s="3">
        <v>2773390</v>
      </c>
    </row>
    <row r="56" spans="1:6" ht="15" customHeight="1" x14ac:dyDescent="0.2">
      <c r="A56" s="2" t="s">
        <v>62</v>
      </c>
      <c r="B56" s="3">
        <v>34813163</v>
      </c>
      <c r="C56" s="3">
        <v>25433645</v>
      </c>
      <c r="D56" s="3">
        <v>871441</v>
      </c>
      <c r="E56" s="3">
        <v>761139</v>
      </c>
      <c r="F56" s="3">
        <v>63666540</v>
      </c>
    </row>
    <row r="57" spans="1:6" ht="15" customHeight="1" x14ac:dyDescent="0.2">
      <c r="A57" s="2" t="s">
        <v>63</v>
      </c>
      <c r="B57" s="3">
        <v>27448</v>
      </c>
      <c r="C57" s="3">
        <v>26623</v>
      </c>
      <c r="D57" s="3">
        <v>1810</v>
      </c>
      <c r="E57" s="3" t="s">
        <v>16</v>
      </c>
      <c r="F57" s="3">
        <v>37158</v>
      </c>
    </row>
    <row r="58" spans="1:6" ht="15" customHeight="1" x14ac:dyDescent="0.2">
      <c r="A58" s="2" t="s">
        <v>64</v>
      </c>
      <c r="B58" s="3">
        <v>1196322</v>
      </c>
      <c r="C58" s="3">
        <v>1226423</v>
      </c>
      <c r="D58" s="3">
        <v>26052</v>
      </c>
      <c r="E58" s="4" t="s">
        <v>14</v>
      </c>
      <c r="F58" s="3">
        <v>562463</v>
      </c>
    </row>
    <row r="59" spans="1:6" ht="15" customHeight="1" x14ac:dyDescent="0.2">
      <c r="A59" s="2" t="s">
        <v>65</v>
      </c>
      <c r="B59" s="4" t="s">
        <v>14</v>
      </c>
      <c r="C59" s="3">
        <v>4371</v>
      </c>
      <c r="D59" s="4" t="s">
        <v>14</v>
      </c>
      <c r="E59" s="3" t="s">
        <v>16</v>
      </c>
      <c r="F59" s="4" t="s">
        <v>14</v>
      </c>
    </row>
    <row r="61" spans="1:6" ht="14.1" customHeight="1" x14ac:dyDescent="0.2">
      <c r="A61" s="11" t="s">
        <v>66</v>
      </c>
      <c r="B61" s="11"/>
      <c r="C61" s="11"/>
      <c r="D61" s="11"/>
      <c r="E61" s="11"/>
      <c r="F61" s="11"/>
    </row>
    <row r="62" spans="1:6" ht="14.1" customHeight="1" x14ac:dyDescent="0.2">
      <c r="A62" s="12" t="s">
        <v>3</v>
      </c>
      <c r="B62" s="12"/>
      <c r="C62" s="12"/>
      <c r="D62" s="12"/>
      <c r="E62" s="12"/>
      <c r="F62" s="12"/>
    </row>
    <row r="63" spans="1:6" ht="29.1" customHeight="1" x14ac:dyDescent="0.2">
      <c r="A63" s="13" t="s">
        <v>67</v>
      </c>
      <c r="B63" s="13"/>
      <c r="C63" s="13"/>
      <c r="D63" s="13"/>
      <c r="E63" s="13"/>
      <c r="F63" s="13"/>
    </row>
    <row r="64" spans="1:6" ht="14.1" customHeight="1" x14ac:dyDescent="0.2">
      <c r="A64" s="13" t="s">
        <v>68</v>
      </c>
      <c r="B64" s="13"/>
      <c r="C64" s="13"/>
      <c r="D64" s="13"/>
      <c r="E64" s="13"/>
      <c r="F64" s="13"/>
    </row>
    <row r="65" spans="1:6" ht="14.1" customHeight="1" x14ac:dyDescent="0.2">
      <c r="A65" s="12" t="s">
        <v>3</v>
      </c>
      <c r="B65" s="12"/>
      <c r="C65" s="12"/>
      <c r="D65" s="12"/>
      <c r="E65" s="12"/>
      <c r="F65" s="12"/>
    </row>
    <row r="66" spans="1:6" ht="14.1" customHeight="1" x14ac:dyDescent="0.2">
      <c r="A66" s="13" t="s">
        <v>69</v>
      </c>
      <c r="B66" s="13"/>
      <c r="C66" s="13"/>
      <c r="D66" s="13"/>
      <c r="E66" s="13"/>
      <c r="F66" s="13"/>
    </row>
    <row r="67" spans="1:6" ht="12" customHeight="1" x14ac:dyDescent="0.2">
      <c r="A67" s="14" t="s">
        <v>70</v>
      </c>
      <c r="B67" s="14"/>
      <c r="C67" s="14"/>
      <c r="D67" s="14"/>
      <c r="E67" s="14"/>
      <c r="F67" s="14"/>
    </row>
  </sheetData>
  <mergeCells count="13">
    <mergeCell ref="A65:F65"/>
    <mergeCell ref="A66:F66"/>
    <mergeCell ref="A67:F67"/>
    <mergeCell ref="A6:F6"/>
    <mergeCell ref="A61:F61"/>
    <mergeCell ref="A62:F62"/>
    <mergeCell ref="A63:F63"/>
    <mergeCell ref="A64:F64"/>
    <mergeCell ref="A1:F1"/>
    <mergeCell ref="A2:F2"/>
    <mergeCell ref="A3:F3"/>
    <mergeCell ref="A4:F4"/>
    <mergeCell ref="A5:F5"/>
  </mergeCells>
  <printOptions horizontalCentered="1"/>
  <pageMargins left="0.05" right="0.05" top="0.5" bottom="0.5" header="0" footer="0"/>
  <pageSetup scale="73" orientation="portrait" horizontalDpi="300" verticalDpi="300"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pageSetUpPr fitToPage="1"/>
  </sheetPr>
  <dimension ref="A1:F67"/>
  <sheetViews>
    <sheetView zoomScaleNormal="100" workbookViewId="0">
      <selection activeCell="J21" sqref="J21"/>
    </sheetView>
  </sheetViews>
  <sheetFormatPr defaultColWidth="11.42578125" defaultRowHeight="12" customHeight="1" x14ac:dyDescent="0.2"/>
  <cols>
    <col min="1" max="1" width="28.5703125" bestFit="1" customWidth="1"/>
    <col min="2" max="6" width="22.140625" bestFit="1" customWidth="1"/>
  </cols>
  <sheetData>
    <row r="1" spans="1:6" ht="20.100000000000001" customHeight="1" x14ac:dyDescent="0.3">
      <c r="A1" s="5" t="s">
        <v>0</v>
      </c>
      <c r="B1" s="6"/>
      <c r="C1" s="6"/>
      <c r="D1" s="6"/>
      <c r="E1" s="6"/>
      <c r="F1" s="6"/>
    </row>
    <row r="2" spans="1:6" ht="20.100000000000001" customHeight="1" x14ac:dyDescent="0.25">
      <c r="A2" s="7" t="s">
        <v>1</v>
      </c>
      <c r="B2" s="6"/>
      <c r="C2" s="6"/>
      <c r="D2" s="6"/>
      <c r="E2" s="6"/>
      <c r="F2" s="6"/>
    </row>
    <row r="3" spans="1:6" ht="20.100000000000001" customHeight="1" x14ac:dyDescent="0.25">
      <c r="A3" s="8" t="s">
        <v>88</v>
      </c>
      <c r="B3" s="6"/>
      <c r="C3" s="6"/>
      <c r="D3" s="6"/>
      <c r="E3" s="6"/>
      <c r="F3" s="6"/>
    </row>
    <row r="4" spans="1:6" ht="20.100000000000001" customHeight="1" x14ac:dyDescent="0.25">
      <c r="A4" s="9" t="s">
        <v>3</v>
      </c>
      <c r="B4" s="6"/>
      <c r="C4" s="6"/>
      <c r="D4" s="6"/>
      <c r="E4" s="6"/>
      <c r="F4" s="6"/>
    </row>
    <row r="5" spans="1:6" ht="20.100000000000001" customHeight="1" x14ac:dyDescent="0.2">
      <c r="A5" s="10" t="s">
        <v>4</v>
      </c>
      <c r="B5" s="6"/>
      <c r="C5" s="6"/>
      <c r="D5" s="6"/>
      <c r="E5" s="6"/>
      <c r="F5" s="6"/>
    </row>
    <row r="6" spans="1:6" ht="20.100000000000001" customHeight="1" x14ac:dyDescent="0.2">
      <c r="A6" s="10" t="s">
        <v>89</v>
      </c>
      <c r="B6" s="6"/>
      <c r="C6" s="6"/>
      <c r="D6" s="6"/>
      <c r="E6" s="6"/>
      <c r="F6" s="6"/>
    </row>
    <row r="8" spans="1:6" ht="29.1" customHeight="1" x14ac:dyDescent="0.2">
      <c r="A8" s="1" t="s">
        <v>6</v>
      </c>
      <c r="B8" s="1" t="s">
        <v>7</v>
      </c>
      <c r="C8" s="1" t="s">
        <v>8</v>
      </c>
      <c r="D8" s="1" t="s">
        <v>9</v>
      </c>
      <c r="E8" s="1" t="s">
        <v>10</v>
      </c>
      <c r="F8" s="1" t="s">
        <v>11</v>
      </c>
    </row>
    <row r="9" spans="1:6" ht="15" customHeight="1" x14ac:dyDescent="0.2">
      <c r="A9" s="2" t="s">
        <v>12</v>
      </c>
      <c r="B9" s="3">
        <v>882360888</v>
      </c>
      <c r="C9" s="3">
        <v>648919624</v>
      </c>
      <c r="D9" s="3">
        <v>125770580</v>
      </c>
      <c r="E9" s="3">
        <v>107386661</v>
      </c>
      <c r="F9" s="3">
        <v>1129526517</v>
      </c>
    </row>
    <row r="10" spans="1:6" ht="15" customHeight="1" x14ac:dyDescent="0.2">
      <c r="A10" s="2" t="s">
        <v>13</v>
      </c>
      <c r="B10" s="3">
        <v>45650</v>
      </c>
      <c r="C10" s="4" t="s">
        <v>14</v>
      </c>
      <c r="D10" s="3">
        <v>1505</v>
      </c>
      <c r="E10" s="3" t="s">
        <v>16</v>
      </c>
      <c r="F10" s="4" t="s">
        <v>14</v>
      </c>
    </row>
    <row r="11" spans="1:6" ht="15" customHeight="1" x14ac:dyDescent="0.2">
      <c r="A11" s="2" t="s">
        <v>15</v>
      </c>
      <c r="B11" s="3">
        <v>23360</v>
      </c>
      <c r="C11" s="3">
        <v>20127</v>
      </c>
      <c r="D11" s="3">
        <v>1012</v>
      </c>
      <c r="E11" s="3" t="s">
        <v>16</v>
      </c>
      <c r="F11" s="3">
        <v>11030</v>
      </c>
    </row>
    <row r="12" spans="1:6" ht="15" customHeight="1" x14ac:dyDescent="0.2">
      <c r="A12" s="2" t="s">
        <v>17</v>
      </c>
      <c r="B12" s="3">
        <v>160903</v>
      </c>
      <c r="C12" s="3">
        <v>168870</v>
      </c>
      <c r="D12" s="3">
        <v>5406</v>
      </c>
      <c r="E12" s="3" t="s">
        <v>16</v>
      </c>
      <c r="F12" s="3">
        <v>313083</v>
      </c>
    </row>
    <row r="13" spans="1:6" ht="15" customHeight="1" x14ac:dyDescent="0.2">
      <c r="A13" s="2" t="s">
        <v>18</v>
      </c>
      <c r="B13" s="3">
        <v>251852</v>
      </c>
      <c r="C13" s="3">
        <v>361246</v>
      </c>
      <c r="D13" s="3">
        <v>2056</v>
      </c>
      <c r="E13" s="3" t="s">
        <v>16</v>
      </c>
      <c r="F13" s="3">
        <v>375463</v>
      </c>
    </row>
    <row r="14" spans="1:6" ht="15" customHeight="1" x14ac:dyDescent="0.2">
      <c r="A14" s="2" t="s">
        <v>19</v>
      </c>
      <c r="B14" s="3">
        <v>753886806</v>
      </c>
      <c r="C14" s="3">
        <v>434295474</v>
      </c>
      <c r="D14" s="3">
        <v>114599018</v>
      </c>
      <c r="E14" s="3">
        <v>101979820</v>
      </c>
      <c r="F14" s="3">
        <v>1004525084</v>
      </c>
    </row>
    <row r="15" spans="1:6" ht="15" customHeight="1" x14ac:dyDescent="0.2">
      <c r="A15" s="2" t="s">
        <v>20</v>
      </c>
      <c r="B15" s="3">
        <v>363898</v>
      </c>
      <c r="C15" s="3">
        <v>313246</v>
      </c>
      <c r="D15" s="3">
        <v>19906</v>
      </c>
      <c r="E15" s="4" t="s">
        <v>14</v>
      </c>
      <c r="F15" s="3">
        <v>595604</v>
      </c>
    </row>
    <row r="16" spans="1:6" ht="15" customHeight="1" x14ac:dyDescent="0.2">
      <c r="A16" s="2" t="s">
        <v>21</v>
      </c>
      <c r="B16" s="3">
        <v>139266</v>
      </c>
      <c r="C16" s="3">
        <v>153059</v>
      </c>
      <c r="D16" s="3">
        <v>5647</v>
      </c>
      <c r="E16" s="4" t="s">
        <v>14</v>
      </c>
      <c r="F16" s="3">
        <v>234122</v>
      </c>
    </row>
    <row r="17" spans="1:6" ht="15" customHeight="1" x14ac:dyDescent="0.2">
      <c r="A17" s="2" t="s">
        <v>22</v>
      </c>
      <c r="B17" s="4" t="s">
        <v>14</v>
      </c>
      <c r="C17" s="4" t="s">
        <v>14</v>
      </c>
      <c r="D17" s="3">
        <v>127</v>
      </c>
      <c r="E17" s="3" t="s">
        <v>16</v>
      </c>
      <c r="F17" s="3">
        <v>20478</v>
      </c>
    </row>
    <row r="18" spans="1:6" ht="15" customHeight="1" x14ac:dyDescent="0.2">
      <c r="A18" s="2" t="s">
        <v>24</v>
      </c>
      <c r="B18" s="3">
        <v>1890385</v>
      </c>
      <c r="C18" s="4" t="s">
        <v>14</v>
      </c>
      <c r="D18" s="3">
        <v>443964</v>
      </c>
      <c r="E18" s="4" t="s">
        <v>14</v>
      </c>
      <c r="F18" s="3">
        <v>2690086</v>
      </c>
    </row>
    <row r="19" spans="1:6" ht="15" customHeight="1" x14ac:dyDescent="0.2">
      <c r="A19" s="2" t="s">
        <v>25</v>
      </c>
      <c r="B19" s="3">
        <v>149681</v>
      </c>
      <c r="C19" s="4" t="s">
        <v>14</v>
      </c>
      <c r="D19" s="3">
        <v>4835</v>
      </c>
      <c r="E19" s="3" t="s">
        <v>16</v>
      </c>
      <c r="F19" s="3">
        <v>222152</v>
      </c>
    </row>
    <row r="20" spans="1:6" ht="15" customHeight="1" x14ac:dyDescent="0.2">
      <c r="A20" s="2" t="s">
        <v>26</v>
      </c>
      <c r="B20" s="3">
        <v>50763</v>
      </c>
      <c r="C20" s="3">
        <v>51967</v>
      </c>
      <c r="D20" s="3">
        <v>8550</v>
      </c>
      <c r="E20" s="4" t="s">
        <v>14</v>
      </c>
      <c r="F20" s="4" t="s">
        <v>14</v>
      </c>
    </row>
    <row r="21" spans="1:6" ht="15" customHeight="1" x14ac:dyDescent="0.2">
      <c r="A21" s="2" t="s">
        <v>27</v>
      </c>
      <c r="B21" s="4" t="s">
        <v>14</v>
      </c>
      <c r="C21" s="3">
        <v>181209</v>
      </c>
      <c r="D21" s="3">
        <v>6653</v>
      </c>
      <c r="E21" s="4" t="s">
        <v>14</v>
      </c>
      <c r="F21" s="3">
        <v>924282</v>
      </c>
    </row>
    <row r="22" spans="1:6" ht="15" customHeight="1" x14ac:dyDescent="0.2">
      <c r="A22" s="2" t="s">
        <v>28</v>
      </c>
      <c r="B22" s="3">
        <v>560786</v>
      </c>
      <c r="C22" s="4" t="s">
        <v>14</v>
      </c>
      <c r="D22" s="4" t="s">
        <v>14</v>
      </c>
      <c r="E22" s="4" t="s">
        <v>14</v>
      </c>
      <c r="F22" s="3">
        <v>3191307</v>
      </c>
    </row>
    <row r="23" spans="1:6" ht="15" customHeight="1" x14ac:dyDescent="0.2">
      <c r="A23" s="2" t="s">
        <v>29</v>
      </c>
      <c r="B23" s="3">
        <v>1215915</v>
      </c>
      <c r="C23" s="3">
        <v>1624238</v>
      </c>
      <c r="D23" s="3">
        <v>34450</v>
      </c>
      <c r="E23" s="4" t="s">
        <v>14</v>
      </c>
      <c r="F23" s="3">
        <v>619783</v>
      </c>
    </row>
    <row r="24" spans="1:6" ht="15" customHeight="1" x14ac:dyDescent="0.2">
      <c r="A24" s="2" t="s">
        <v>30</v>
      </c>
      <c r="B24" s="3">
        <v>320866</v>
      </c>
      <c r="C24" s="3">
        <v>246324</v>
      </c>
      <c r="D24" s="3">
        <v>11451</v>
      </c>
      <c r="E24" s="4" t="s">
        <v>14</v>
      </c>
      <c r="F24" s="3">
        <v>409435</v>
      </c>
    </row>
    <row r="25" spans="1:6" ht="15" customHeight="1" x14ac:dyDescent="0.2">
      <c r="A25" s="2" t="s">
        <v>31</v>
      </c>
      <c r="B25" s="3">
        <v>60380</v>
      </c>
      <c r="C25" s="4" t="s">
        <v>14</v>
      </c>
      <c r="D25" s="3">
        <v>4021</v>
      </c>
      <c r="E25" s="3" t="s">
        <v>16</v>
      </c>
      <c r="F25" s="4" t="s">
        <v>14</v>
      </c>
    </row>
    <row r="26" spans="1:6" ht="15" customHeight="1" x14ac:dyDescent="0.2">
      <c r="A26" s="2" t="s">
        <v>32</v>
      </c>
      <c r="B26" s="4" t="s">
        <v>14</v>
      </c>
      <c r="C26" s="3">
        <v>188709</v>
      </c>
      <c r="D26" s="3">
        <v>3502995</v>
      </c>
      <c r="E26" s="4" t="s">
        <v>14</v>
      </c>
      <c r="F26" s="3">
        <v>1108018</v>
      </c>
    </row>
    <row r="27" spans="1:6" ht="15" customHeight="1" x14ac:dyDescent="0.2">
      <c r="A27" s="2" t="s">
        <v>33</v>
      </c>
      <c r="B27" s="3">
        <v>25498</v>
      </c>
      <c r="C27" s="4" t="s">
        <v>14</v>
      </c>
      <c r="D27" s="4" t="s">
        <v>14</v>
      </c>
      <c r="E27" s="4" t="s">
        <v>14</v>
      </c>
      <c r="F27" s="3">
        <v>121193</v>
      </c>
    </row>
    <row r="28" spans="1:6" ht="15" customHeight="1" x14ac:dyDescent="0.2">
      <c r="A28" s="2" t="s">
        <v>34</v>
      </c>
      <c r="B28" s="3">
        <v>53312</v>
      </c>
      <c r="C28" s="3">
        <v>52083</v>
      </c>
      <c r="D28" s="3">
        <v>1397</v>
      </c>
      <c r="E28" s="3" t="s">
        <v>16</v>
      </c>
      <c r="F28" s="3">
        <v>71426</v>
      </c>
    </row>
    <row r="29" spans="1:6" ht="15" customHeight="1" x14ac:dyDescent="0.2">
      <c r="A29" s="2" t="s">
        <v>35</v>
      </c>
      <c r="B29" s="3">
        <v>368083</v>
      </c>
      <c r="C29" s="3">
        <v>351445</v>
      </c>
      <c r="D29" s="3">
        <v>16800</v>
      </c>
      <c r="E29" s="4" t="s">
        <v>14</v>
      </c>
      <c r="F29" s="3">
        <v>445883</v>
      </c>
    </row>
    <row r="30" spans="1:6" ht="15" customHeight="1" x14ac:dyDescent="0.2">
      <c r="A30" s="2" t="s">
        <v>36</v>
      </c>
      <c r="B30" s="3">
        <v>333945</v>
      </c>
      <c r="C30" s="3">
        <v>302573</v>
      </c>
      <c r="D30" s="3">
        <v>11537</v>
      </c>
      <c r="E30" s="4" t="s">
        <v>14</v>
      </c>
      <c r="F30" s="3">
        <v>229975</v>
      </c>
    </row>
    <row r="31" spans="1:6" ht="15" customHeight="1" x14ac:dyDescent="0.2">
      <c r="A31" s="2" t="s">
        <v>37</v>
      </c>
      <c r="B31" s="3">
        <v>2264429</v>
      </c>
      <c r="C31" s="3">
        <v>1964971</v>
      </c>
      <c r="D31" s="3">
        <v>54053</v>
      </c>
      <c r="E31" s="4" t="s">
        <v>14</v>
      </c>
      <c r="F31" s="3">
        <v>2313480</v>
      </c>
    </row>
    <row r="32" spans="1:6" ht="15" customHeight="1" x14ac:dyDescent="0.2">
      <c r="A32" s="2" t="s">
        <v>38</v>
      </c>
      <c r="B32" s="3">
        <v>241662</v>
      </c>
      <c r="C32" s="3">
        <v>467538</v>
      </c>
      <c r="D32" s="3">
        <v>4792</v>
      </c>
      <c r="E32" s="3" t="s">
        <v>16</v>
      </c>
      <c r="F32" s="3">
        <v>339248</v>
      </c>
    </row>
    <row r="33" spans="1:6" ht="15" customHeight="1" x14ac:dyDescent="0.2">
      <c r="A33" s="2" t="s">
        <v>39</v>
      </c>
      <c r="B33" s="4" t="s">
        <v>14</v>
      </c>
      <c r="C33" s="4" t="s">
        <v>14</v>
      </c>
      <c r="D33" s="4" t="s">
        <v>14</v>
      </c>
      <c r="E33" s="3" t="s">
        <v>16</v>
      </c>
      <c r="F33" s="4" t="s">
        <v>14</v>
      </c>
    </row>
    <row r="34" spans="1:6" ht="15" customHeight="1" x14ac:dyDescent="0.2">
      <c r="A34" s="2" t="s">
        <v>40</v>
      </c>
      <c r="B34" s="3">
        <v>1313200</v>
      </c>
      <c r="C34" s="3">
        <v>1175512</v>
      </c>
      <c r="D34" s="3">
        <v>53419</v>
      </c>
      <c r="E34" s="4" t="s">
        <v>14</v>
      </c>
      <c r="F34" s="3">
        <v>2141585</v>
      </c>
    </row>
    <row r="35" spans="1:6" ht="15" customHeight="1" x14ac:dyDescent="0.2">
      <c r="A35" s="2" t="s">
        <v>41</v>
      </c>
      <c r="B35" s="3">
        <v>45212</v>
      </c>
      <c r="C35" s="3">
        <v>43713</v>
      </c>
      <c r="D35" s="3">
        <v>2380</v>
      </c>
      <c r="E35" s="3" t="s">
        <v>16</v>
      </c>
      <c r="F35" s="3">
        <v>75304</v>
      </c>
    </row>
    <row r="36" spans="1:6" ht="15" customHeight="1" x14ac:dyDescent="0.2">
      <c r="A36" s="2" t="s">
        <v>42</v>
      </c>
      <c r="B36" s="3">
        <v>126254</v>
      </c>
      <c r="C36" s="3">
        <v>84379</v>
      </c>
      <c r="D36" s="3">
        <v>3416</v>
      </c>
      <c r="E36" s="3" t="s">
        <v>16</v>
      </c>
      <c r="F36" s="3">
        <v>151825</v>
      </c>
    </row>
    <row r="37" spans="1:6" ht="15" customHeight="1" x14ac:dyDescent="0.2">
      <c r="A37" s="2" t="s">
        <v>43</v>
      </c>
      <c r="B37" s="3">
        <v>8032</v>
      </c>
      <c r="C37" s="3">
        <v>29122</v>
      </c>
      <c r="D37" s="4" t="s">
        <v>14</v>
      </c>
      <c r="E37" s="3" t="s">
        <v>16</v>
      </c>
      <c r="F37" s="3">
        <v>51172</v>
      </c>
    </row>
    <row r="38" spans="1:6" ht="15" customHeight="1" x14ac:dyDescent="0.2">
      <c r="A38" s="2" t="s">
        <v>44</v>
      </c>
      <c r="B38" s="3">
        <v>98062</v>
      </c>
      <c r="C38" s="3">
        <v>83448</v>
      </c>
      <c r="D38" s="3">
        <v>6062</v>
      </c>
      <c r="E38" s="4" t="s">
        <v>14</v>
      </c>
      <c r="F38" s="3">
        <v>95009</v>
      </c>
    </row>
    <row r="39" spans="1:6" ht="15" customHeight="1" x14ac:dyDescent="0.2">
      <c r="A39" s="2" t="s">
        <v>45</v>
      </c>
      <c r="B39" s="3">
        <v>1700786</v>
      </c>
      <c r="C39" s="4" t="s">
        <v>14</v>
      </c>
      <c r="D39" s="4" t="s">
        <v>14</v>
      </c>
      <c r="E39" s="4" t="s">
        <v>14</v>
      </c>
      <c r="F39" s="3">
        <v>700338</v>
      </c>
    </row>
    <row r="40" spans="1:6" ht="15" customHeight="1" x14ac:dyDescent="0.2">
      <c r="A40" s="2" t="s">
        <v>46</v>
      </c>
      <c r="B40" s="3">
        <v>544943</v>
      </c>
      <c r="C40" s="3">
        <v>595217</v>
      </c>
      <c r="D40" s="3">
        <v>3771</v>
      </c>
      <c r="E40" s="4" t="s">
        <v>14</v>
      </c>
      <c r="F40" s="3">
        <v>1013137</v>
      </c>
    </row>
    <row r="41" spans="1:6" ht="15" customHeight="1" x14ac:dyDescent="0.2">
      <c r="A41" s="2" t="s">
        <v>47</v>
      </c>
      <c r="B41" s="3">
        <v>30836699</v>
      </c>
      <c r="C41" s="3">
        <v>31463468</v>
      </c>
      <c r="D41" s="3">
        <v>2708797</v>
      </c>
      <c r="E41" s="3">
        <v>2523891</v>
      </c>
      <c r="F41" s="3">
        <v>14568847</v>
      </c>
    </row>
    <row r="42" spans="1:6" ht="15" customHeight="1" x14ac:dyDescent="0.2">
      <c r="A42" s="2" t="s">
        <v>48</v>
      </c>
      <c r="B42" s="3">
        <v>1490022</v>
      </c>
      <c r="C42" s="3">
        <v>1620778</v>
      </c>
      <c r="D42" s="3">
        <v>22055</v>
      </c>
      <c r="E42" s="4" t="s">
        <v>14</v>
      </c>
      <c r="F42" s="3">
        <v>1252393</v>
      </c>
    </row>
    <row r="43" spans="1:6" ht="15" customHeight="1" x14ac:dyDescent="0.2">
      <c r="A43" s="2" t="s">
        <v>49</v>
      </c>
      <c r="B43" s="3">
        <v>21604</v>
      </c>
      <c r="C43" s="3">
        <v>18615</v>
      </c>
      <c r="D43" s="3">
        <v>848</v>
      </c>
      <c r="E43" s="3" t="s">
        <v>16</v>
      </c>
      <c r="F43" s="3">
        <v>20369</v>
      </c>
    </row>
    <row r="44" spans="1:6" ht="15" customHeight="1" x14ac:dyDescent="0.2">
      <c r="A44" s="2" t="s">
        <v>50</v>
      </c>
      <c r="B44" s="3">
        <v>3655359</v>
      </c>
      <c r="C44" s="4" t="s">
        <v>14</v>
      </c>
      <c r="D44" s="3">
        <v>25198</v>
      </c>
      <c r="E44" s="4" t="s">
        <v>14</v>
      </c>
      <c r="F44" s="3">
        <v>1542157</v>
      </c>
    </row>
    <row r="45" spans="1:6" ht="15" customHeight="1" x14ac:dyDescent="0.2">
      <c r="A45" s="2" t="s">
        <v>51</v>
      </c>
      <c r="B45" s="3">
        <v>55220</v>
      </c>
      <c r="C45" s="3">
        <v>53822</v>
      </c>
      <c r="D45" s="3">
        <v>5844</v>
      </c>
      <c r="E45" s="4" t="s">
        <v>14</v>
      </c>
      <c r="F45" s="3">
        <v>73358</v>
      </c>
    </row>
    <row r="46" spans="1:6" ht="15" customHeight="1" x14ac:dyDescent="0.2">
      <c r="A46" s="2" t="s">
        <v>52</v>
      </c>
      <c r="B46" s="3">
        <v>8271778</v>
      </c>
      <c r="C46" s="3">
        <v>6249913</v>
      </c>
      <c r="D46" s="3">
        <v>170339</v>
      </c>
      <c r="E46" s="3">
        <v>113880</v>
      </c>
      <c r="F46" s="3">
        <v>11380191</v>
      </c>
    </row>
    <row r="47" spans="1:6" ht="15" customHeight="1" x14ac:dyDescent="0.2">
      <c r="A47" s="2" t="s">
        <v>53</v>
      </c>
      <c r="B47" s="4" t="s">
        <v>14</v>
      </c>
      <c r="C47" s="3">
        <v>46493567</v>
      </c>
      <c r="D47" s="3">
        <v>126336</v>
      </c>
      <c r="E47" s="3">
        <v>54963</v>
      </c>
      <c r="F47" s="3">
        <v>5805868</v>
      </c>
    </row>
    <row r="48" spans="1:6" ht="15" customHeight="1" x14ac:dyDescent="0.2">
      <c r="A48" s="2" t="s">
        <v>54</v>
      </c>
      <c r="B48" s="3">
        <v>80488</v>
      </c>
      <c r="C48" s="3">
        <v>69490</v>
      </c>
      <c r="D48" s="3">
        <v>3030</v>
      </c>
      <c r="E48" s="3" t="s">
        <v>16</v>
      </c>
      <c r="F48" s="3">
        <v>124708</v>
      </c>
    </row>
    <row r="49" spans="1:6" ht="15" customHeight="1" x14ac:dyDescent="0.2">
      <c r="A49" s="2" t="s">
        <v>55</v>
      </c>
      <c r="B49" s="3">
        <v>35135</v>
      </c>
      <c r="C49" s="3">
        <v>27441</v>
      </c>
      <c r="D49" s="3">
        <v>2025</v>
      </c>
      <c r="E49" s="3" t="s">
        <v>16</v>
      </c>
      <c r="F49" s="3">
        <v>41460</v>
      </c>
    </row>
    <row r="50" spans="1:6" ht="15" customHeight="1" x14ac:dyDescent="0.2">
      <c r="A50" s="2" t="s">
        <v>56</v>
      </c>
      <c r="B50" s="3">
        <v>92404</v>
      </c>
      <c r="C50" s="3">
        <v>86963</v>
      </c>
      <c r="D50" s="3">
        <v>3047</v>
      </c>
      <c r="E50" s="4" t="s">
        <v>14</v>
      </c>
      <c r="F50" s="3">
        <v>148837</v>
      </c>
    </row>
    <row r="51" spans="1:6" ht="15" customHeight="1" x14ac:dyDescent="0.2">
      <c r="A51" s="2" t="s">
        <v>57</v>
      </c>
      <c r="B51" s="3">
        <v>1335688</v>
      </c>
      <c r="C51" s="3">
        <v>1029663</v>
      </c>
      <c r="D51" s="3">
        <v>11463</v>
      </c>
      <c r="E51" s="4" t="s">
        <v>14</v>
      </c>
      <c r="F51" s="3">
        <v>626259</v>
      </c>
    </row>
    <row r="52" spans="1:6" ht="15" customHeight="1" x14ac:dyDescent="0.2">
      <c r="A52" s="2" t="s">
        <v>58</v>
      </c>
      <c r="B52" s="3">
        <v>840802</v>
      </c>
      <c r="C52" s="3">
        <v>13384882</v>
      </c>
      <c r="D52" s="3">
        <v>26769</v>
      </c>
      <c r="E52" s="4" t="s">
        <v>14</v>
      </c>
      <c r="F52" s="3">
        <v>4028526</v>
      </c>
    </row>
    <row r="53" spans="1:6" ht="15" customHeight="1" x14ac:dyDescent="0.2">
      <c r="A53" s="2" t="s">
        <v>59</v>
      </c>
      <c r="B53" s="3">
        <v>9574</v>
      </c>
      <c r="C53" s="3">
        <v>16464</v>
      </c>
      <c r="D53" s="3">
        <v>149</v>
      </c>
      <c r="E53" s="3" t="s">
        <v>16</v>
      </c>
      <c r="F53" s="3">
        <v>17831</v>
      </c>
    </row>
    <row r="54" spans="1:6" ht="15" customHeight="1" x14ac:dyDescent="0.2">
      <c r="A54" s="2" t="s">
        <v>60</v>
      </c>
      <c r="B54" s="4" t="s">
        <v>14</v>
      </c>
      <c r="C54" s="4" t="s">
        <v>14</v>
      </c>
      <c r="D54" s="3">
        <v>16345</v>
      </c>
      <c r="E54" s="4" t="s">
        <v>14</v>
      </c>
      <c r="F54" s="3">
        <v>1114691</v>
      </c>
    </row>
    <row r="55" spans="1:6" ht="15" customHeight="1" x14ac:dyDescent="0.2">
      <c r="A55" s="2" t="s">
        <v>61</v>
      </c>
      <c r="B55" s="3">
        <v>1431020</v>
      </c>
      <c r="C55" s="3">
        <v>1376072</v>
      </c>
      <c r="D55" s="3">
        <v>38442</v>
      </c>
      <c r="E55" s="4" t="s">
        <v>14</v>
      </c>
      <c r="F55" s="3">
        <v>2462223</v>
      </c>
    </row>
    <row r="56" spans="1:6" ht="15" customHeight="1" x14ac:dyDescent="0.2">
      <c r="A56" s="2" t="s">
        <v>62</v>
      </c>
      <c r="B56" s="3">
        <v>37128257</v>
      </c>
      <c r="C56" s="3">
        <v>23657325</v>
      </c>
      <c r="D56" s="3">
        <v>871175</v>
      </c>
      <c r="E56" s="4" t="s">
        <v>14</v>
      </c>
      <c r="F56" s="3">
        <v>60268650</v>
      </c>
    </row>
    <row r="57" spans="1:6" ht="15" customHeight="1" x14ac:dyDescent="0.2">
      <c r="A57" s="2" t="s">
        <v>63</v>
      </c>
      <c r="B57" s="3">
        <v>32588</v>
      </c>
      <c r="C57" s="3">
        <v>25347</v>
      </c>
      <c r="D57" s="3">
        <v>1178</v>
      </c>
      <c r="E57" s="4" t="s">
        <v>14</v>
      </c>
      <c r="F57" s="3">
        <v>37154</v>
      </c>
    </row>
    <row r="58" spans="1:6" ht="15" customHeight="1" x14ac:dyDescent="0.2">
      <c r="A58" s="2" t="s">
        <v>64</v>
      </c>
      <c r="B58" s="3">
        <v>1170300</v>
      </c>
      <c r="C58" s="3">
        <v>1477088</v>
      </c>
      <c r="D58" s="3">
        <v>23091</v>
      </c>
      <c r="E58" s="3" t="s">
        <v>16</v>
      </c>
      <c r="F58" s="3">
        <v>542247</v>
      </c>
    </row>
    <row r="59" spans="1:6" ht="15" customHeight="1" x14ac:dyDescent="0.2">
      <c r="A59" s="2" t="s">
        <v>65</v>
      </c>
      <c r="B59" s="4" t="s">
        <v>14</v>
      </c>
      <c r="C59" s="4" t="s">
        <v>14</v>
      </c>
      <c r="D59" s="4" t="s">
        <v>14</v>
      </c>
      <c r="E59" s="3" t="s">
        <v>16</v>
      </c>
      <c r="F59" s="4" t="s">
        <v>14</v>
      </c>
    </row>
    <row r="61" spans="1:6" ht="14.1" customHeight="1" x14ac:dyDescent="0.2">
      <c r="A61" s="11" t="s">
        <v>66</v>
      </c>
      <c r="B61" s="11"/>
      <c r="C61" s="11"/>
      <c r="D61" s="11"/>
      <c r="E61" s="11"/>
      <c r="F61" s="11"/>
    </row>
    <row r="62" spans="1:6" ht="14.1" customHeight="1" x14ac:dyDescent="0.2">
      <c r="A62" s="12" t="s">
        <v>3</v>
      </c>
      <c r="B62" s="12"/>
      <c r="C62" s="12"/>
      <c r="D62" s="12"/>
      <c r="E62" s="12"/>
      <c r="F62" s="12"/>
    </row>
    <row r="63" spans="1:6" ht="29.1" customHeight="1" x14ac:dyDescent="0.2">
      <c r="A63" s="13" t="s">
        <v>67</v>
      </c>
      <c r="B63" s="13"/>
      <c r="C63" s="13"/>
      <c r="D63" s="13"/>
      <c r="E63" s="13"/>
      <c r="F63" s="13"/>
    </row>
    <row r="64" spans="1:6" ht="14.1" customHeight="1" x14ac:dyDescent="0.2">
      <c r="A64" s="13" t="s">
        <v>68</v>
      </c>
      <c r="B64" s="13"/>
      <c r="C64" s="13"/>
      <c r="D64" s="13"/>
      <c r="E64" s="13"/>
      <c r="F64" s="13"/>
    </row>
    <row r="65" spans="1:6" ht="14.1" customHeight="1" x14ac:dyDescent="0.2">
      <c r="A65" s="12" t="s">
        <v>3</v>
      </c>
      <c r="B65" s="12"/>
      <c r="C65" s="12"/>
      <c r="D65" s="12"/>
      <c r="E65" s="12"/>
      <c r="F65" s="12"/>
    </row>
    <row r="66" spans="1:6" ht="14.1" customHeight="1" x14ac:dyDescent="0.2">
      <c r="A66" s="13" t="s">
        <v>69</v>
      </c>
      <c r="B66" s="13"/>
      <c r="C66" s="13"/>
      <c r="D66" s="13"/>
      <c r="E66" s="13"/>
      <c r="F66" s="13"/>
    </row>
    <row r="67" spans="1:6" ht="12" customHeight="1" x14ac:dyDescent="0.2">
      <c r="A67" s="14" t="s">
        <v>70</v>
      </c>
      <c r="B67" s="14"/>
      <c r="C67" s="14"/>
      <c r="D67" s="14"/>
      <c r="E67" s="14"/>
      <c r="F67" s="14"/>
    </row>
  </sheetData>
  <mergeCells count="13">
    <mergeCell ref="A65:F65"/>
    <mergeCell ref="A66:F66"/>
    <mergeCell ref="A67:F67"/>
    <mergeCell ref="A6:F6"/>
    <mergeCell ref="A61:F61"/>
    <mergeCell ref="A62:F62"/>
    <mergeCell ref="A63:F63"/>
    <mergeCell ref="A64:F64"/>
    <mergeCell ref="A1:F1"/>
    <mergeCell ref="A2:F2"/>
    <mergeCell ref="A3:F3"/>
    <mergeCell ref="A4:F4"/>
    <mergeCell ref="A5:F5"/>
  </mergeCells>
  <printOptions horizontalCentered="1"/>
  <pageMargins left="0.05" right="0.05" top="0.5" bottom="0.5" header="0" footer="0"/>
  <pageSetup scale="73" orientation="portrait" horizontalDpi="300" verticalDpi="300"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pageSetUpPr fitToPage="1"/>
  </sheetPr>
  <dimension ref="A1:F67"/>
  <sheetViews>
    <sheetView zoomScaleNormal="100" workbookViewId="0">
      <selection sqref="A1:F1"/>
    </sheetView>
  </sheetViews>
  <sheetFormatPr defaultColWidth="11.42578125" defaultRowHeight="12" customHeight="1" x14ac:dyDescent="0.2"/>
  <cols>
    <col min="1" max="1" width="28.5703125" bestFit="1" customWidth="1"/>
    <col min="2" max="6" width="22.140625" bestFit="1" customWidth="1"/>
  </cols>
  <sheetData>
    <row r="1" spans="1:6" ht="20.100000000000001" customHeight="1" x14ac:dyDescent="0.3">
      <c r="A1" s="5" t="s">
        <v>0</v>
      </c>
      <c r="B1" s="6"/>
      <c r="C1" s="6"/>
      <c r="D1" s="6"/>
      <c r="E1" s="6"/>
      <c r="F1" s="6"/>
    </row>
    <row r="2" spans="1:6" ht="20.100000000000001" customHeight="1" x14ac:dyDescent="0.25">
      <c r="A2" s="7" t="s">
        <v>1</v>
      </c>
      <c r="B2" s="6"/>
      <c r="C2" s="6"/>
      <c r="D2" s="6"/>
      <c r="E2" s="6"/>
      <c r="F2" s="6"/>
    </row>
    <row r="3" spans="1:6" ht="20.100000000000001" customHeight="1" x14ac:dyDescent="0.25">
      <c r="A3" s="8" t="s">
        <v>90</v>
      </c>
      <c r="B3" s="6"/>
      <c r="C3" s="6"/>
      <c r="D3" s="6"/>
      <c r="E3" s="6"/>
      <c r="F3" s="6"/>
    </row>
    <row r="4" spans="1:6" ht="20.100000000000001" customHeight="1" x14ac:dyDescent="0.25">
      <c r="A4" s="9" t="s">
        <v>3</v>
      </c>
      <c r="B4" s="6"/>
      <c r="C4" s="6"/>
      <c r="D4" s="6"/>
      <c r="E4" s="6"/>
      <c r="F4" s="6"/>
    </row>
    <row r="5" spans="1:6" ht="20.100000000000001" customHeight="1" x14ac:dyDescent="0.2">
      <c r="A5" s="10" t="s">
        <v>4</v>
      </c>
      <c r="B5" s="6"/>
      <c r="C5" s="6"/>
      <c r="D5" s="6"/>
      <c r="E5" s="6"/>
      <c r="F5" s="6"/>
    </row>
    <row r="6" spans="1:6" ht="20.100000000000001" customHeight="1" x14ac:dyDescent="0.2">
      <c r="A6" s="10" t="s">
        <v>91</v>
      </c>
      <c r="B6" s="6"/>
      <c r="C6" s="6"/>
      <c r="D6" s="6"/>
      <c r="E6" s="6"/>
      <c r="F6" s="6"/>
    </row>
    <row r="8" spans="1:6" ht="29.1" customHeight="1" x14ac:dyDescent="0.2">
      <c r="A8" s="1" t="s">
        <v>6</v>
      </c>
      <c r="B8" s="1" t="s">
        <v>7</v>
      </c>
      <c r="C8" s="1" t="s">
        <v>8</v>
      </c>
      <c r="D8" s="1" t="s">
        <v>9</v>
      </c>
      <c r="E8" s="1" t="s">
        <v>10</v>
      </c>
      <c r="F8" s="1" t="s">
        <v>11</v>
      </c>
    </row>
    <row r="9" spans="1:6" ht="15" customHeight="1" x14ac:dyDescent="0.2">
      <c r="A9" s="2" t="s">
        <v>12</v>
      </c>
      <c r="B9" s="3">
        <v>808605436</v>
      </c>
      <c r="C9" s="3">
        <v>619435670</v>
      </c>
      <c r="D9" s="3">
        <v>118828803</v>
      </c>
      <c r="E9" s="3">
        <v>105257227</v>
      </c>
      <c r="F9" s="3">
        <v>1030614614</v>
      </c>
    </row>
    <row r="10" spans="1:6" ht="15" customHeight="1" x14ac:dyDescent="0.2">
      <c r="A10" s="2" t="s">
        <v>13</v>
      </c>
      <c r="B10" s="3">
        <v>38671</v>
      </c>
      <c r="C10" s="3">
        <v>41581</v>
      </c>
      <c r="D10" s="3">
        <v>1328</v>
      </c>
      <c r="E10" s="4" t="s">
        <v>14</v>
      </c>
      <c r="F10" s="3">
        <v>70683</v>
      </c>
    </row>
    <row r="11" spans="1:6" ht="15" customHeight="1" x14ac:dyDescent="0.2">
      <c r="A11" s="2" t="s">
        <v>15</v>
      </c>
      <c r="B11" s="3">
        <v>18683</v>
      </c>
      <c r="C11" s="3">
        <v>18032</v>
      </c>
      <c r="D11" s="3">
        <v>2104</v>
      </c>
      <c r="E11" s="3" t="s">
        <v>16</v>
      </c>
      <c r="F11" s="3">
        <v>12701</v>
      </c>
    </row>
    <row r="12" spans="1:6" ht="15" customHeight="1" x14ac:dyDescent="0.2">
      <c r="A12" s="2" t="s">
        <v>17</v>
      </c>
      <c r="B12" s="3">
        <v>190462</v>
      </c>
      <c r="C12" s="3">
        <v>130035</v>
      </c>
      <c r="D12" s="3">
        <v>6167</v>
      </c>
      <c r="E12" s="3" t="s">
        <v>16</v>
      </c>
      <c r="F12" s="3">
        <v>258698</v>
      </c>
    </row>
    <row r="13" spans="1:6" ht="15" customHeight="1" x14ac:dyDescent="0.2">
      <c r="A13" s="2" t="s">
        <v>18</v>
      </c>
      <c r="B13" s="3">
        <v>171155</v>
      </c>
      <c r="C13" s="3">
        <v>312905</v>
      </c>
      <c r="D13" s="3">
        <v>2379</v>
      </c>
      <c r="E13" s="3" t="s">
        <v>16</v>
      </c>
      <c r="F13" s="3">
        <v>399406</v>
      </c>
    </row>
    <row r="14" spans="1:6" ht="15" customHeight="1" x14ac:dyDescent="0.2">
      <c r="A14" s="2" t="s">
        <v>19</v>
      </c>
      <c r="B14" s="3">
        <v>698155434</v>
      </c>
      <c r="C14" s="3">
        <v>418413576</v>
      </c>
      <c r="D14" s="3">
        <v>107369627</v>
      </c>
      <c r="E14" s="3">
        <v>99901971</v>
      </c>
      <c r="F14" s="3">
        <v>920054376</v>
      </c>
    </row>
    <row r="15" spans="1:6" ht="15" customHeight="1" x14ac:dyDescent="0.2">
      <c r="A15" s="2" t="s">
        <v>20</v>
      </c>
      <c r="B15" s="3">
        <v>360409</v>
      </c>
      <c r="C15" s="3">
        <v>279317</v>
      </c>
      <c r="D15" s="3">
        <v>10651</v>
      </c>
      <c r="E15" s="4" t="s">
        <v>14</v>
      </c>
      <c r="F15" s="3">
        <v>594935</v>
      </c>
    </row>
    <row r="16" spans="1:6" ht="15" customHeight="1" x14ac:dyDescent="0.2">
      <c r="A16" s="2" t="s">
        <v>21</v>
      </c>
      <c r="B16" s="3">
        <v>126063</v>
      </c>
      <c r="C16" s="3">
        <v>143509</v>
      </c>
      <c r="D16" s="3">
        <v>4350</v>
      </c>
      <c r="E16" s="4" t="s">
        <v>14</v>
      </c>
      <c r="F16" s="3">
        <v>214320</v>
      </c>
    </row>
    <row r="17" spans="1:6" ht="15" customHeight="1" x14ac:dyDescent="0.2">
      <c r="A17" s="2" t="s">
        <v>22</v>
      </c>
      <c r="B17" s="4" t="s">
        <v>14</v>
      </c>
      <c r="C17" s="4" t="s">
        <v>14</v>
      </c>
      <c r="D17" s="4" t="s">
        <v>14</v>
      </c>
      <c r="E17" s="3" t="s">
        <v>16</v>
      </c>
      <c r="F17" s="4" t="s">
        <v>14</v>
      </c>
    </row>
    <row r="18" spans="1:6" ht="15" customHeight="1" x14ac:dyDescent="0.2">
      <c r="A18" s="2" t="s">
        <v>24</v>
      </c>
      <c r="B18" s="3">
        <v>3318400</v>
      </c>
      <c r="C18" s="3">
        <v>14184424</v>
      </c>
      <c r="D18" s="3">
        <v>352400</v>
      </c>
      <c r="E18" s="4" t="s">
        <v>14</v>
      </c>
      <c r="F18" s="3">
        <v>2377139</v>
      </c>
    </row>
    <row r="19" spans="1:6" ht="15" customHeight="1" x14ac:dyDescent="0.2">
      <c r="A19" s="2" t="s">
        <v>25</v>
      </c>
      <c r="B19" s="3">
        <v>156785</v>
      </c>
      <c r="C19" s="4" t="s">
        <v>14</v>
      </c>
      <c r="D19" s="3">
        <v>1787</v>
      </c>
      <c r="E19" s="4" t="s">
        <v>14</v>
      </c>
      <c r="F19" s="3">
        <v>1041448</v>
      </c>
    </row>
    <row r="20" spans="1:6" ht="15" customHeight="1" x14ac:dyDescent="0.2">
      <c r="A20" s="2" t="s">
        <v>26</v>
      </c>
      <c r="B20" s="3">
        <v>71678</v>
      </c>
      <c r="C20" s="3">
        <v>55810</v>
      </c>
      <c r="D20" s="3">
        <v>7726</v>
      </c>
      <c r="E20" s="4" t="s">
        <v>14</v>
      </c>
      <c r="F20" s="4" t="s">
        <v>14</v>
      </c>
    </row>
    <row r="21" spans="1:6" ht="15" customHeight="1" x14ac:dyDescent="0.2">
      <c r="A21" s="2" t="s">
        <v>27</v>
      </c>
      <c r="B21" s="3">
        <v>338405</v>
      </c>
      <c r="C21" s="3">
        <v>116591</v>
      </c>
      <c r="D21" s="3">
        <v>5711</v>
      </c>
      <c r="E21" s="4" t="s">
        <v>14</v>
      </c>
      <c r="F21" s="3">
        <v>399285</v>
      </c>
    </row>
    <row r="22" spans="1:6" ht="15" customHeight="1" x14ac:dyDescent="0.2">
      <c r="A22" s="2" t="s">
        <v>28</v>
      </c>
      <c r="B22" s="3">
        <v>540731</v>
      </c>
      <c r="C22" s="4" t="s">
        <v>14</v>
      </c>
      <c r="D22" s="4" t="s">
        <v>14</v>
      </c>
      <c r="E22" s="4" t="s">
        <v>14</v>
      </c>
      <c r="F22" s="3">
        <v>2971971</v>
      </c>
    </row>
    <row r="23" spans="1:6" ht="15" customHeight="1" x14ac:dyDescent="0.2">
      <c r="A23" s="2" t="s">
        <v>29</v>
      </c>
      <c r="B23" s="3">
        <v>1184118</v>
      </c>
      <c r="C23" s="3">
        <v>1761354</v>
      </c>
      <c r="D23" s="3">
        <v>26850</v>
      </c>
      <c r="E23" s="4" t="s">
        <v>14</v>
      </c>
      <c r="F23" s="3">
        <v>619650</v>
      </c>
    </row>
    <row r="24" spans="1:6" ht="15" customHeight="1" x14ac:dyDescent="0.2">
      <c r="A24" s="2" t="s">
        <v>30</v>
      </c>
      <c r="B24" s="3">
        <v>273899</v>
      </c>
      <c r="C24" s="3">
        <v>248449</v>
      </c>
      <c r="D24" s="3">
        <v>11854</v>
      </c>
      <c r="E24" s="4" t="s">
        <v>14</v>
      </c>
      <c r="F24" s="3">
        <v>360768</v>
      </c>
    </row>
    <row r="25" spans="1:6" ht="15" customHeight="1" x14ac:dyDescent="0.2">
      <c r="A25" s="2" t="s">
        <v>31</v>
      </c>
      <c r="B25" s="3">
        <v>71304</v>
      </c>
      <c r="C25" s="4" t="s">
        <v>14</v>
      </c>
      <c r="D25" s="3">
        <v>4740</v>
      </c>
      <c r="E25" s="3" t="s">
        <v>16</v>
      </c>
      <c r="F25" s="3">
        <v>803385</v>
      </c>
    </row>
    <row r="26" spans="1:6" ht="15" customHeight="1" x14ac:dyDescent="0.2">
      <c r="A26" s="2" t="s">
        <v>32</v>
      </c>
      <c r="B26" s="4" t="s">
        <v>14</v>
      </c>
      <c r="C26" s="3">
        <v>213752</v>
      </c>
      <c r="D26" s="3">
        <v>3924240</v>
      </c>
      <c r="E26" s="3">
        <v>498088</v>
      </c>
      <c r="F26" s="3">
        <v>784138</v>
      </c>
    </row>
    <row r="27" spans="1:6" ht="15" customHeight="1" x14ac:dyDescent="0.2">
      <c r="A27" s="2" t="s">
        <v>33</v>
      </c>
      <c r="B27" s="3">
        <v>30139</v>
      </c>
      <c r="C27" s="4" t="s">
        <v>14</v>
      </c>
      <c r="D27" s="4" t="s">
        <v>14</v>
      </c>
      <c r="E27" s="4" t="s">
        <v>14</v>
      </c>
      <c r="F27" s="3">
        <v>58411</v>
      </c>
    </row>
    <row r="28" spans="1:6" ht="15" customHeight="1" x14ac:dyDescent="0.2">
      <c r="A28" s="2" t="s">
        <v>34</v>
      </c>
      <c r="B28" s="3">
        <v>70954</v>
      </c>
      <c r="C28" s="3">
        <v>96765</v>
      </c>
      <c r="D28" s="3">
        <v>2973</v>
      </c>
      <c r="E28" s="4" t="s">
        <v>14</v>
      </c>
      <c r="F28" s="3">
        <v>53452</v>
      </c>
    </row>
    <row r="29" spans="1:6" ht="15" customHeight="1" x14ac:dyDescent="0.2">
      <c r="A29" s="2" t="s">
        <v>35</v>
      </c>
      <c r="B29" s="3">
        <v>348738</v>
      </c>
      <c r="C29" s="3">
        <v>357225</v>
      </c>
      <c r="D29" s="3">
        <v>9791</v>
      </c>
      <c r="E29" s="4" t="s">
        <v>14</v>
      </c>
      <c r="F29" s="3">
        <v>417103</v>
      </c>
    </row>
    <row r="30" spans="1:6" ht="15" customHeight="1" x14ac:dyDescent="0.2">
      <c r="A30" s="2" t="s">
        <v>36</v>
      </c>
      <c r="B30" s="3">
        <v>279847</v>
      </c>
      <c r="C30" s="3">
        <v>226550</v>
      </c>
      <c r="D30" s="4" t="s">
        <v>14</v>
      </c>
      <c r="E30" s="3" t="s">
        <v>16</v>
      </c>
      <c r="F30" s="3">
        <v>205721</v>
      </c>
    </row>
    <row r="31" spans="1:6" ht="15" customHeight="1" x14ac:dyDescent="0.2">
      <c r="A31" s="2" t="s">
        <v>37</v>
      </c>
      <c r="B31" s="3">
        <v>1411897</v>
      </c>
      <c r="C31" s="3">
        <v>1662123</v>
      </c>
      <c r="D31" s="3">
        <v>37100</v>
      </c>
      <c r="E31" s="4" t="s">
        <v>14</v>
      </c>
      <c r="F31" s="3">
        <v>1796879</v>
      </c>
    </row>
    <row r="32" spans="1:6" ht="15" customHeight="1" x14ac:dyDescent="0.2">
      <c r="A32" s="2" t="s">
        <v>38</v>
      </c>
      <c r="B32" s="3">
        <v>183474</v>
      </c>
      <c r="C32" s="3">
        <v>137100</v>
      </c>
      <c r="D32" s="3">
        <v>4770</v>
      </c>
      <c r="E32" s="3" t="s">
        <v>16</v>
      </c>
      <c r="F32" s="3">
        <v>285011</v>
      </c>
    </row>
    <row r="33" spans="1:6" ht="15" customHeight="1" x14ac:dyDescent="0.2">
      <c r="A33" s="2" t="s">
        <v>39</v>
      </c>
      <c r="B33" s="4" t="s">
        <v>14</v>
      </c>
      <c r="C33" s="4" t="s">
        <v>14</v>
      </c>
      <c r="D33" s="4" t="s">
        <v>14</v>
      </c>
      <c r="E33" s="3" t="s">
        <v>16</v>
      </c>
      <c r="F33" s="4" t="s">
        <v>14</v>
      </c>
    </row>
    <row r="34" spans="1:6" ht="15" customHeight="1" x14ac:dyDescent="0.2">
      <c r="A34" s="2" t="s">
        <v>40</v>
      </c>
      <c r="B34" s="3">
        <v>1079773</v>
      </c>
      <c r="C34" s="3">
        <v>1124929</v>
      </c>
      <c r="D34" s="3">
        <v>80635</v>
      </c>
      <c r="E34" s="3">
        <v>58</v>
      </c>
      <c r="F34" s="3">
        <v>1923376</v>
      </c>
    </row>
    <row r="35" spans="1:6" ht="15" customHeight="1" x14ac:dyDescent="0.2">
      <c r="A35" s="2" t="s">
        <v>41</v>
      </c>
      <c r="B35" s="3">
        <v>31893</v>
      </c>
      <c r="C35" s="3">
        <v>35713</v>
      </c>
      <c r="D35" s="3">
        <v>2656</v>
      </c>
      <c r="E35" s="4" t="s">
        <v>14</v>
      </c>
      <c r="F35" s="3">
        <v>63971</v>
      </c>
    </row>
    <row r="36" spans="1:6" ht="15" customHeight="1" x14ac:dyDescent="0.2">
      <c r="A36" s="2" t="s">
        <v>42</v>
      </c>
      <c r="B36" s="3">
        <v>84127</v>
      </c>
      <c r="C36" s="3">
        <v>76220</v>
      </c>
      <c r="D36" s="3">
        <v>2180</v>
      </c>
      <c r="E36" s="3" t="s">
        <v>16</v>
      </c>
      <c r="F36" s="3">
        <v>135825</v>
      </c>
    </row>
    <row r="37" spans="1:6" ht="15" customHeight="1" x14ac:dyDescent="0.2">
      <c r="A37" s="2" t="s">
        <v>43</v>
      </c>
      <c r="B37" s="3">
        <v>7729</v>
      </c>
      <c r="C37" s="3">
        <v>26233</v>
      </c>
      <c r="D37" s="3">
        <v>3040</v>
      </c>
      <c r="E37" s="4" t="s">
        <v>14</v>
      </c>
      <c r="F37" s="3">
        <v>58183</v>
      </c>
    </row>
    <row r="38" spans="1:6" ht="15" customHeight="1" x14ac:dyDescent="0.2">
      <c r="A38" s="2" t="s">
        <v>44</v>
      </c>
      <c r="B38" s="3">
        <v>108267</v>
      </c>
      <c r="C38" s="3">
        <v>79401</v>
      </c>
      <c r="D38" s="3">
        <v>4661</v>
      </c>
      <c r="E38" s="3" t="s">
        <v>16</v>
      </c>
      <c r="F38" s="3">
        <v>89130</v>
      </c>
    </row>
    <row r="39" spans="1:6" ht="15" customHeight="1" x14ac:dyDescent="0.2">
      <c r="A39" s="2" t="s">
        <v>45</v>
      </c>
      <c r="B39" s="3">
        <v>2011631</v>
      </c>
      <c r="C39" s="4" t="s">
        <v>14</v>
      </c>
      <c r="D39" s="4" t="s">
        <v>14</v>
      </c>
      <c r="E39" s="4" t="s">
        <v>14</v>
      </c>
      <c r="F39" s="3">
        <v>1086504</v>
      </c>
    </row>
    <row r="40" spans="1:6" ht="15" customHeight="1" x14ac:dyDescent="0.2">
      <c r="A40" s="2" t="s">
        <v>46</v>
      </c>
      <c r="B40" s="4" t="s">
        <v>14</v>
      </c>
      <c r="C40" s="3">
        <v>624011</v>
      </c>
      <c r="D40" s="3">
        <v>2721</v>
      </c>
      <c r="E40" s="3" t="s">
        <v>16</v>
      </c>
      <c r="F40" s="3">
        <v>1153736</v>
      </c>
    </row>
    <row r="41" spans="1:6" ht="15" customHeight="1" x14ac:dyDescent="0.2">
      <c r="A41" s="2" t="s">
        <v>47</v>
      </c>
      <c r="B41" s="3">
        <v>29955389</v>
      </c>
      <c r="C41" s="3">
        <v>32171737</v>
      </c>
      <c r="D41" s="3">
        <v>2694194</v>
      </c>
      <c r="E41" s="3">
        <v>2572230</v>
      </c>
      <c r="F41" s="3">
        <v>14543616</v>
      </c>
    </row>
    <row r="42" spans="1:6" ht="15" customHeight="1" x14ac:dyDescent="0.2">
      <c r="A42" s="2" t="s">
        <v>48</v>
      </c>
      <c r="B42" s="3">
        <v>1371673</v>
      </c>
      <c r="C42" s="3">
        <v>1573032</v>
      </c>
      <c r="D42" s="3">
        <v>17656</v>
      </c>
      <c r="E42" s="4" t="s">
        <v>14</v>
      </c>
      <c r="F42" s="3">
        <v>1086367</v>
      </c>
    </row>
    <row r="43" spans="1:6" ht="15" customHeight="1" x14ac:dyDescent="0.2">
      <c r="A43" s="2" t="s">
        <v>49</v>
      </c>
      <c r="B43" s="3">
        <v>19519</v>
      </c>
      <c r="C43" s="3">
        <v>17144</v>
      </c>
      <c r="D43" s="3">
        <v>497</v>
      </c>
      <c r="E43" s="3" t="s">
        <v>16</v>
      </c>
      <c r="F43" s="3">
        <v>11907</v>
      </c>
    </row>
    <row r="44" spans="1:6" ht="15" customHeight="1" x14ac:dyDescent="0.2">
      <c r="A44" s="2" t="s">
        <v>50</v>
      </c>
      <c r="B44" s="3">
        <v>3784883</v>
      </c>
      <c r="C44" s="3">
        <v>2975073</v>
      </c>
      <c r="D44" s="3">
        <v>25331</v>
      </c>
      <c r="E44" s="4" t="s">
        <v>14</v>
      </c>
      <c r="F44" s="3">
        <v>1692751</v>
      </c>
    </row>
    <row r="45" spans="1:6" ht="15" customHeight="1" x14ac:dyDescent="0.2">
      <c r="A45" s="2" t="s">
        <v>51</v>
      </c>
      <c r="B45" s="3">
        <v>48464</v>
      </c>
      <c r="C45" s="3">
        <v>64733</v>
      </c>
      <c r="D45" s="3">
        <v>6045</v>
      </c>
      <c r="E45" s="4" t="s">
        <v>14</v>
      </c>
      <c r="F45" s="3">
        <v>74247</v>
      </c>
    </row>
    <row r="46" spans="1:6" ht="15" customHeight="1" x14ac:dyDescent="0.2">
      <c r="A46" s="2" t="s">
        <v>52</v>
      </c>
      <c r="B46" s="3">
        <v>6798443</v>
      </c>
      <c r="C46" s="3">
        <v>5675470</v>
      </c>
      <c r="D46" s="3">
        <v>143613</v>
      </c>
      <c r="E46" s="3">
        <v>84103</v>
      </c>
      <c r="F46" s="3">
        <v>11120807</v>
      </c>
    </row>
    <row r="47" spans="1:6" ht="15" customHeight="1" x14ac:dyDescent="0.2">
      <c r="A47" s="2" t="s">
        <v>53</v>
      </c>
      <c r="B47" s="3">
        <v>4026257</v>
      </c>
      <c r="C47" s="3">
        <v>37616606</v>
      </c>
      <c r="D47" s="3">
        <v>75541</v>
      </c>
      <c r="E47" s="3">
        <v>24445</v>
      </c>
      <c r="F47" s="3">
        <v>5010476</v>
      </c>
    </row>
    <row r="48" spans="1:6" ht="15" customHeight="1" x14ac:dyDescent="0.2">
      <c r="A48" s="2" t="s">
        <v>54</v>
      </c>
      <c r="B48" s="3">
        <v>59928</v>
      </c>
      <c r="C48" s="3">
        <v>90675</v>
      </c>
      <c r="D48" s="3">
        <v>2524</v>
      </c>
      <c r="E48" s="3" t="s">
        <v>16</v>
      </c>
      <c r="F48" s="3">
        <v>86417</v>
      </c>
    </row>
    <row r="49" spans="1:6" ht="15" customHeight="1" x14ac:dyDescent="0.2">
      <c r="A49" s="2" t="s">
        <v>55</v>
      </c>
      <c r="B49" s="3">
        <v>23181</v>
      </c>
      <c r="C49" s="3">
        <v>21453</v>
      </c>
      <c r="D49" s="3">
        <v>1394</v>
      </c>
      <c r="E49" s="3" t="s">
        <v>16</v>
      </c>
      <c r="F49" s="3">
        <v>33997</v>
      </c>
    </row>
    <row r="50" spans="1:6" ht="15" customHeight="1" x14ac:dyDescent="0.2">
      <c r="A50" s="2" t="s">
        <v>56</v>
      </c>
      <c r="B50" s="3">
        <v>70957</v>
      </c>
      <c r="C50" s="3">
        <v>95329</v>
      </c>
      <c r="D50" s="3">
        <v>2909</v>
      </c>
      <c r="E50" s="4" t="s">
        <v>14</v>
      </c>
      <c r="F50" s="3">
        <v>139894</v>
      </c>
    </row>
    <row r="51" spans="1:6" ht="15" customHeight="1" x14ac:dyDescent="0.2">
      <c r="A51" s="2" t="s">
        <v>57</v>
      </c>
      <c r="B51" s="3">
        <v>321691</v>
      </c>
      <c r="C51" s="3">
        <v>330495</v>
      </c>
      <c r="D51" s="3">
        <v>9254</v>
      </c>
      <c r="E51" s="4" t="s">
        <v>14</v>
      </c>
      <c r="F51" s="3">
        <v>437362</v>
      </c>
    </row>
    <row r="52" spans="1:6" ht="15" customHeight="1" x14ac:dyDescent="0.2">
      <c r="A52" s="2" t="s">
        <v>58</v>
      </c>
      <c r="B52" s="3">
        <v>1437814</v>
      </c>
      <c r="C52" s="3">
        <v>14004484</v>
      </c>
      <c r="D52" s="3">
        <v>22800</v>
      </c>
      <c r="E52" s="4" t="s">
        <v>14</v>
      </c>
      <c r="F52" s="3">
        <v>4108153</v>
      </c>
    </row>
    <row r="53" spans="1:6" ht="15" customHeight="1" x14ac:dyDescent="0.2">
      <c r="A53" s="2" t="s">
        <v>59</v>
      </c>
      <c r="B53" s="3">
        <v>9439</v>
      </c>
      <c r="C53" s="3">
        <v>21670</v>
      </c>
      <c r="D53" s="4" t="s">
        <v>14</v>
      </c>
      <c r="E53" s="3" t="s">
        <v>16</v>
      </c>
      <c r="F53" s="3">
        <v>23548</v>
      </c>
    </row>
    <row r="54" spans="1:6" ht="15" customHeight="1" x14ac:dyDescent="0.2">
      <c r="A54" s="2" t="s">
        <v>60</v>
      </c>
      <c r="B54" s="4" t="s">
        <v>14</v>
      </c>
      <c r="C54" s="4" t="s">
        <v>14</v>
      </c>
      <c r="D54" s="3">
        <v>7128</v>
      </c>
      <c r="E54" s="3" t="s">
        <v>16</v>
      </c>
      <c r="F54" s="3">
        <v>750670</v>
      </c>
    </row>
    <row r="55" spans="1:6" ht="15" customHeight="1" x14ac:dyDescent="0.2">
      <c r="A55" s="2" t="s">
        <v>61</v>
      </c>
      <c r="B55" s="3">
        <v>1181180</v>
      </c>
      <c r="C55" s="3">
        <v>1192763</v>
      </c>
      <c r="D55" s="3">
        <v>33479</v>
      </c>
      <c r="E55" s="4" t="s">
        <v>14</v>
      </c>
      <c r="F55" s="3">
        <v>2519604</v>
      </c>
    </row>
    <row r="56" spans="1:6" ht="15" customHeight="1" x14ac:dyDescent="0.2">
      <c r="A56" s="2" t="s">
        <v>62</v>
      </c>
      <c r="B56" s="3">
        <v>27292183</v>
      </c>
      <c r="C56" s="3">
        <v>22276497</v>
      </c>
      <c r="D56" s="3">
        <v>816037</v>
      </c>
      <c r="E56" s="4" t="s">
        <v>14</v>
      </c>
      <c r="F56" s="3">
        <v>49942608</v>
      </c>
    </row>
    <row r="57" spans="1:6" ht="15" customHeight="1" x14ac:dyDescent="0.2">
      <c r="A57" s="2" t="s">
        <v>63</v>
      </c>
      <c r="B57" s="3">
        <v>43857</v>
      </c>
      <c r="C57" s="3">
        <v>33471</v>
      </c>
      <c r="D57" s="3">
        <v>1058</v>
      </c>
      <c r="E57" s="3" t="s">
        <v>16</v>
      </c>
      <c r="F57" s="3">
        <v>66962</v>
      </c>
    </row>
    <row r="58" spans="1:6" ht="15" customHeight="1" x14ac:dyDescent="0.2">
      <c r="A58" s="2" t="s">
        <v>64</v>
      </c>
      <c r="B58" s="3">
        <v>926684</v>
      </c>
      <c r="C58" s="3">
        <v>1085260</v>
      </c>
      <c r="D58" s="3">
        <v>25154</v>
      </c>
      <c r="E58" s="4" t="s">
        <v>14</v>
      </c>
      <c r="F58" s="3">
        <v>581290</v>
      </c>
    </row>
    <row r="59" spans="1:6" ht="15" customHeight="1" x14ac:dyDescent="0.2">
      <c r="A59" s="2" t="s">
        <v>65</v>
      </c>
      <c r="B59" s="4" t="s">
        <v>14</v>
      </c>
      <c r="C59" s="4" t="s">
        <v>14</v>
      </c>
      <c r="D59" s="4" t="s">
        <v>14</v>
      </c>
      <c r="E59" s="3" t="s">
        <v>16</v>
      </c>
      <c r="F59" s="4" t="s">
        <v>14</v>
      </c>
    </row>
    <row r="61" spans="1:6" ht="14.1" customHeight="1" x14ac:dyDescent="0.2">
      <c r="A61" s="11" t="s">
        <v>66</v>
      </c>
      <c r="B61" s="11"/>
      <c r="C61" s="11"/>
      <c r="D61" s="11"/>
      <c r="E61" s="11"/>
      <c r="F61" s="11"/>
    </row>
    <row r="62" spans="1:6" ht="14.1" customHeight="1" x14ac:dyDescent="0.2">
      <c r="A62" s="12" t="s">
        <v>3</v>
      </c>
      <c r="B62" s="12"/>
      <c r="C62" s="12"/>
      <c r="D62" s="12"/>
      <c r="E62" s="12"/>
      <c r="F62" s="12"/>
    </row>
    <row r="63" spans="1:6" ht="29.1" customHeight="1" x14ac:dyDescent="0.2">
      <c r="A63" s="13" t="s">
        <v>67</v>
      </c>
      <c r="B63" s="13"/>
      <c r="C63" s="13"/>
      <c r="D63" s="13"/>
      <c r="E63" s="13"/>
      <c r="F63" s="13"/>
    </row>
    <row r="64" spans="1:6" ht="14.1" customHeight="1" x14ac:dyDescent="0.2">
      <c r="A64" s="13" t="s">
        <v>68</v>
      </c>
      <c r="B64" s="13"/>
      <c r="C64" s="13"/>
      <c r="D64" s="13"/>
      <c r="E64" s="13"/>
      <c r="F64" s="13"/>
    </row>
    <row r="65" spans="1:6" ht="14.1" customHeight="1" x14ac:dyDescent="0.2">
      <c r="A65" s="12" t="s">
        <v>3</v>
      </c>
      <c r="B65" s="12"/>
      <c r="C65" s="12"/>
      <c r="D65" s="12"/>
      <c r="E65" s="12"/>
      <c r="F65" s="12"/>
    </row>
    <row r="66" spans="1:6" ht="14.1" customHeight="1" x14ac:dyDescent="0.2">
      <c r="A66" s="13" t="s">
        <v>69</v>
      </c>
      <c r="B66" s="13"/>
      <c r="C66" s="13"/>
      <c r="D66" s="13"/>
      <c r="E66" s="13"/>
      <c r="F66" s="13"/>
    </row>
    <row r="67" spans="1:6" ht="12" customHeight="1" x14ac:dyDescent="0.2">
      <c r="A67" s="14" t="s">
        <v>70</v>
      </c>
      <c r="B67" s="14"/>
      <c r="C67" s="14"/>
      <c r="D67" s="14"/>
      <c r="E67" s="14"/>
      <c r="F67" s="14"/>
    </row>
  </sheetData>
  <mergeCells count="13">
    <mergeCell ref="A65:F65"/>
    <mergeCell ref="A66:F66"/>
    <mergeCell ref="A67:F67"/>
    <mergeCell ref="A6:F6"/>
    <mergeCell ref="A61:F61"/>
    <mergeCell ref="A62:F62"/>
    <mergeCell ref="A63:F63"/>
    <mergeCell ref="A64:F64"/>
    <mergeCell ref="A1:F1"/>
    <mergeCell ref="A2:F2"/>
    <mergeCell ref="A3:F3"/>
    <mergeCell ref="A4:F4"/>
    <mergeCell ref="A5:F5"/>
  </mergeCells>
  <printOptions horizontalCentered="1"/>
  <pageMargins left="0.05" right="0.05" top="0.5" bottom="0.5" header="0" footer="0"/>
  <pageSetup scale="73" orientation="portrait" horizontalDpi="300" verticalDpi="300"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E46A2A4EC39D747804AAB1E74D350F6" ma:contentTypeVersion="1" ma:contentTypeDescription="Create a new document." ma:contentTypeScope="" ma:versionID="e45c5ea2bdb20bf16a994589e2c21754">
  <xsd:schema xmlns:xsd="http://www.w3.org/2001/XMLSchema" xmlns:xs="http://www.w3.org/2001/XMLSchema" xmlns:p="http://schemas.microsoft.com/office/2006/metadata/properties" xmlns:ns2="14a1290a-fb64-4acd-8bc6-97dbef60505b" xmlns:ns3="02617c3e-573d-4b6e-8178-608e9b4df8d5" targetNamespace="http://schemas.microsoft.com/office/2006/metadata/properties" ma:root="true" ma:fieldsID="6594a1965b4f0442c6c30e9f3f2d9493" ns2:_="" ns3:_="">
    <xsd:import namespace="14a1290a-fb64-4acd-8bc6-97dbef60505b"/>
    <xsd:import namespace="02617c3e-573d-4b6e-8178-608e9b4df8d5"/>
    <xsd:element name="properties">
      <xsd:complexType>
        <xsd:sequence>
          <xsd:element name="documentManagement">
            <xsd:complexType>
              <xsd:all>
                <xsd:element ref="ns2:_dlc_DocId" minOccurs="0"/>
                <xsd:element ref="ns2:_dlc_DocIdUrl" minOccurs="0"/>
                <xsd:element ref="ns2:_dlc_DocIdPersistId" minOccurs="0"/>
                <xsd:element ref="ns3:di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4a1290a-fb64-4acd-8bc6-97dbef60505b"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2617c3e-573d-4b6e-8178-608e9b4df8d5" elementFormDefault="qualified">
    <xsd:import namespace="http://schemas.microsoft.com/office/2006/documentManagement/types"/>
    <xsd:import namespace="http://schemas.microsoft.com/office/infopath/2007/PartnerControls"/>
    <xsd:element name="dir" ma:index="11" nillable="true" ma:displayName="dir" ma:internalName="dir">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dir xmlns="02617c3e-573d-4b6e-8178-608e9b4df8d5" xsi:nil="true"/>
    <_dlc_DocId xmlns="14a1290a-fb64-4acd-8bc6-97dbef60505b">FJCQYKXRE2XX-395982068-2124</_dlc_DocId>
    <_dlc_DocIdUrl xmlns="14a1290a-fb64-4acd-8bc6-97dbef60505b">
      <Url>https://ttbsharepoint/HQ/KM/Web/_layouts/15/DocIdRedir.aspx?ID=FJCQYKXRE2XX-395982068-2124</Url>
      <Description>FJCQYKXRE2XX-395982068-2124</Description>
    </_dlc_DocIdUrl>
  </documentManagement>
</p:properties>
</file>

<file path=customXml/itemProps1.xml><?xml version="1.0" encoding="utf-8"?>
<ds:datastoreItem xmlns:ds="http://schemas.openxmlformats.org/officeDocument/2006/customXml" ds:itemID="{594D3859-4EF6-47E4-A54C-41B268D9D192}"/>
</file>

<file path=customXml/itemProps2.xml><?xml version="1.0" encoding="utf-8"?>
<ds:datastoreItem xmlns:ds="http://schemas.openxmlformats.org/officeDocument/2006/customXml" ds:itemID="{A792BEF0-8A0F-4F0C-A9FB-150E13087E84}"/>
</file>

<file path=customXml/itemProps3.xml><?xml version="1.0" encoding="utf-8"?>
<ds:datastoreItem xmlns:ds="http://schemas.openxmlformats.org/officeDocument/2006/customXml" ds:itemID="{29E615B3-9FF7-4AB9-B4D7-BC1E8485A233}"/>
</file>

<file path=customXml/itemProps4.xml><?xml version="1.0" encoding="utf-8"?>
<ds:datastoreItem xmlns:ds="http://schemas.openxmlformats.org/officeDocument/2006/customXml" ds:itemID="{64CB5012-0D0F-47DE-9A7C-AB83688C310B}"/>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11</vt:i4>
      </vt:variant>
    </vt:vector>
  </HeadingPairs>
  <TitlesOfParts>
    <vt:vector size="11" baseType="lpstr">
      <vt:lpstr>2022</vt:lpstr>
      <vt:lpstr>2021</vt:lpstr>
      <vt:lpstr>2020</vt:lpstr>
      <vt:lpstr>2019</vt:lpstr>
      <vt:lpstr>2018</vt:lpstr>
      <vt:lpstr>2017</vt:lpstr>
      <vt:lpstr>2016</vt:lpstr>
      <vt:lpstr>2015</vt:lpstr>
      <vt:lpstr>2014</vt:lpstr>
      <vt:lpstr>2013</vt:lpstr>
      <vt:lpstr>2012</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2023-03-10T21:00:59Z</dcterms:created>
  <dcterms:modified xsi:type="dcterms:W3CDTF">2023-03-10T21:05:27Z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0x0101006E46A2A4EC39D747804AAB1E74D350F6</vt:lpwstr>
  </property>
  <property fmtid="{D5CDD505-2E9C-101B-9397-08002B2CF9AE}" pid="3" name="_dlc_DocIdItemGuid">
    <vt:lpwstr>b5fcbbf5-4040-4500-9a09-846c885aca41</vt:lpwstr>
  </property>
</Properties>
</file>