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notesSlides/notesSlide17.xml" ContentType="application/vnd.openxmlformats-officedocument.presentationml.notes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diagrams/quickStyle4.xml" ContentType="application/vnd.openxmlformats-officedocument.drawingml.diagramStyle+xml"/>
  <Override PartName="/ppt/theme/theme2.xml" ContentType="application/vnd.openxmlformats-officedocument.theme+xml"/>
  <Override PartName="/ppt/diagrams/quickStyle6.xml" ContentType="application/vnd.openxmlformats-officedocument.drawingml.diagramStyle+xml"/>
  <Override PartName="/ppt/diagrams/layout6.xml" ContentType="application/vnd.openxmlformats-officedocument.drawingml.diagramLayout+xml"/>
  <Override PartName="/ppt/notesMasters/notesMaster1.xml" ContentType="application/vnd.openxmlformats-officedocument.presentationml.notesMaster+xml"/>
  <Override PartName="/ppt/diagrams/drawing6.xml" ContentType="application/vnd.ms-office.drawingml.diagramDrawing+xml"/>
  <Override PartName="/ppt/diagrams/colors6.xml" ContentType="application/vnd.openxmlformats-officedocument.drawingml.diagramColors+xml"/>
  <Override PartName="/ppt/diagrams/drawing5.xml" ContentType="application/vnd.ms-office.drawingml.diagramDrawing+xml"/>
  <Override PartName="/ppt/diagrams/colors4.xml" ContentType="application/vnd.openxmlformats-officedocument.drawingml.diagramColors+xml"/>
  <Override PartName="/ppt/diagrams/layout4.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colors5.xml" ContentType="application/vnd.openxmlformats-officedocument.drawingml.diagramColors+xml"/>
  <Override PartName="/ppt/theme/theme1.xml" ContentType="application/vnd.openxmlformats-officedocument.theme+xml"/>
  <Override PartName="/ppt/diagrams/drawing2.xml" ContentType="application/vnd.ms-office.drawingml.diagramDrawing+xml"/>
  <Override PartName="/ppt/diagrams/drawing4.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diagrams/quickStyle5.xml" ContentType="application/vnd.openxmlformats-officedocument.drawingml.diagramStyle+xml"/>
  <Override PartName="/ppt/diagrams/layout5.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95" d="100"/>
          <a:sy n="95"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8F756-B242-4C7B-B71C-2C5514DE9AD7}"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n-US"/>
        </a:p>
      </dgm:t>
    </dgm:pt>
    <dgm:pt modelId="{5763F94F-FFCF-4EA8-9663-C8D606751F04}">
      <dgm:prSet phldrT="[Text]" custT="1"/>
      <dgm:spPr>
        <a:effectLst>
          <a:outerShdw blurRad="50800" dist="38100" dir="2700000" algn="tl" rotWithShape="0">
            <a:prstClr val="black">
              <a:alpha val="40000"/>
            </a:prstClr>
          </a:outerShdw>
        </a:effectLs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Qualify as a brewery/brewpub with Brewer’s Notice</a:t>
          </a:r>
          <a:endParaRPr lang="en-US" sz="2000" dirty="0">
            <a:latin typeface="Calibri" panose="020F0502020204030204" pitchFamily="34" charset="0"/>
          </a:endParaRPr>
        </a:p>
      </dgm:t>
    </dgm:pt>
    <dgm:pt modelId="{E914BB37-7DF2-4FCE-A0A3-F14359E6E989}" type="parTrans" cxnId="{52DAEF18-97D9-4F68-8798-117621119928}">
      <dgm:prSet/>
      <dgm:spPr/>
      <dgm:t>
        <a:bodyPr/>
        <a:lstStyle/>
        <a:p>
          <a:endParaRPr lang="en-US" sz="1600">
            <a:solidFill>
              <a:schemeClr val="tx1"/>
            </a:solidFill>
          </a:endParaRPr>
        </a:p>
      </dgm:t>
    </dgm:pt>
    <dgm:pt modelId="{1335526E-5D27-4416-B451-760A0A368D13}" type="sibTrans" cxnId="{52DAEF18-97D9-4F68-8798-117621119928}">
      <dgm:prSet custT="1">
        <dgm:style>
          <a:lnRef idx="3">
            <a:schemeClr val="dk1"/>
          </a:lnRef>
          <a:fillRef idx="0">
            <a:schemeClr val="dk1"/>
          </a:fillRef>
          <a:effectRef idx="2">
            <a:schemeClr val="dk1"/>
          </a:effectRef>
          <a:fontRef idx="minor">
            <a:schemeClr val="tx1"/>
          </a:fontRef>
        </dgm:style>
      </dgm:prSet>
      <dgm:spPr>
        <a:ln/>
      </dgm:spPr>
      <dgm:t>
        <a:bodyPr/>
        <a:lstStyle/>
        <a:p>
          <a:endParaRPr lang="en-US" sz="400" dirty="0">
            <a:solidFill>
              <a:schemeClr val="tx1"/>
            </a:solidFill>
          </a:endParaRPr>
        </a:p>
      </dgm:t>
    </dgm:pt>
    <dgm:pt modelId="{5742089B-7883-4390-98FA-843AC65C3E75}">
      <dgm:prSet phldrT="[Text]" custT="1"/>
      <dgm:spPr>
        <a:effectLst>
          <a:outerShdw blurRad="50800" dist="38100" dir="2700000" algn="tl" rotWithShape="0">
            <a:prstClr val="black">
              <a:alpha val="40000"/>
            </a:prstClr>
          </a:outerShdw>
        </a:effectLst>
      </dgm:spPr>
      <dgm:t>
        <a:bodyPr/>
        <a:lstStyle/>
        <a:p>
          <a:r>
            <a:rPr lang="en-US" sz="2400" dirty="0" smtClean="0">
              <a:latin typeface="Calibri" panose="020F0502020204030204" pitchFamily="34" charset="0"/>
            </a:rPr>
            <a:t>Apply for formula approval </a:t>
          </a:r>
        </a:p>
        <a:p>
          <a:r>
            <a:rPr lang="en-US" sz="2000" dirty="0" smtClean="0">
              <a:latin typeface="Calibri" panose="020F0502020204030204" pitchFamily="34" charset="0"/>
            </a:rPr>
            <a:t>(if needed)</a:t>
          </a:r>
          <a:endParaRPr lang="en-US" sz="3200" dirty="0">
            <a:latin typeface="Calibri" panose="020F0502020204030204" pitchFamily="34" charset="0"/>
          </a:endParaRPr>
        </a:p>
      </dgm:t>
    </dgm:pt>
    <dgm:pt modelId="{7532721C-6A93-4DCB-8108-61A81D6A97EF}" type="parTrans" cxnId="{52F77FBD-156F-4FA3-A2DE-8167DFDB7DC7}">
      <dgm:prSet/>
      <dgm:spPr/>
      <dgm:t>
        <a:bodyPr/>
        <a:lstStyle/>
        <a:p>
          <a:endParaRPr lang="en-US" sz="1600">
            <a:solidFill>
              <a:schemeClr val="tx1"/>
            </a:solidFill>
          </a:endParaRPr>
        </a:p>
      </dgm:t>
    </dgm:pt>
    <dgm:pt modelId="{206D6DCE-9C5C-48B0-A8F1-5B72B9EC3256}" type="sibTrans" cxnId="{52F77FBD-156F-4FA3-A2DE-8167DFDB7DC7}">
      <dgm:prSet custT="1">
        <dgm:style>
          <a:lnRef idx="3">
            <a:schemeClr val="dk1"/>
          </a:lnRef>
          <a:fillRef idx="0">
            <a:schemeClr val="dk1"/>
          </a:fillRef>
          <a:effectRef idx="2">
            <a:schemeClr val="dk1"/>
          </a:effectRef>
          <a:fontRef idx="minor">
            <a:schemeClr val="tx1"/>
          </a:fontRef>
        </dgm:style>
      </dgm:prSet>
      <dgm:spPr>
        <a:ln/>
      </dgm:spPr>
      <dgm:t>
        <a:bodyPr/>
        <a:lstStyle/>
        <a:p>
          <a:endParaRPr lang="en-US" sz="400" dirty="0">
            <a:solidFill>
              <a:schemeClr val="tx1"/>
            </a:solidFill>
          </a:endParaRPr>
        </a:p>
      </dgm:t>
    </dgm:pt>
    <dgm:pt modelId="{4477843F-5E1E-47E2-B201-46DCB4246A6E}">
      <dgm:prSet phldrT="[Text]" custT="1"/>
      <dgm:spPr>
        <a:effectLst>
          <a:outerShdw blurRad="50800" dist="38100" dir="2700000" algn="tl" rotWithShape="0">
            <a:prstClr val="black">
              <a:alpha val="40000"/>
            </a:prstClr>
          </a:outerShdw>
        </a:effectLst>
      </dgm:spPr>
      <dgm:t>
        <a:bodyPr/>
        <a:lstStyle/>
        <a:p>
          <a:r>
            <a:rPr lang="en-US" sz="2400" dirty="0" smtClean="0">
              <a:latin typeface="Calibri" panose="020F0502020204030204" pitchFamily="34" charset="0"/>
            </a:rPr>
            <a:t>Apply for label approval </a:t>
          </a:r>
        </a:p>
        <a:p>
          <a:r>
            <a:rPr lang="en-US" sz="2000" dirty="0" smtClean="0">
              <a:latin typeface="Calibri" panose="020F0502020204030204" pitchFamily="34" charset="0"/>
            </a:rPr>
            <a:t>(if needed)</a:t>
          </a:r>
          <a:endParaRPr lang="en-US" sz="2400" dirty="0">
            <a:latin typeface="Calibri" panose="020F0502020204030204" pitchFamily="34" charset="0"/>
          </a:endParaRPr>
        </a:p>
      </dgm:t>
    </dgm:pt>
    <dgm:pt modelId="{B3DDA8EB-A40F-4916-AF61-EF538195B0E4}" type="parTrans" cxnId="{A8057AD0-91BC-408C-853A-C0DE287C9DD4}">
      <dgm:prSet/>
      <dgm:spPr/>
      <dgm:t>
        <a:bodyPr/>
        <a:lstStyle/>
        <a:p>
          <a:endParaRPr lang="en-US" sz="1600">
            <a:solidFill>
              <a:schemeClr val="tx1"/>
            </a:solidFill>
          </a:endParaRPr>
        </a:p>
      </dgm:t>
    </dgm:pt>
    <dgm:pt modelId="{7CE57FC3-F310-42C7-B169-FB9263506575}" type="sibTrans" cxnId="{A8057AD0-91BC-408C-853A-C0DE287C9DD4}">
      <dgm:prSet custT="1">
        <dgm:style>
          <a:lnRef idx="3">
            <a:schemeClr val="dk1"/>
          </a:lnRef>
          <a:fillRef idx="0">
            <a:schemeClr val="dk1"/>
          </a:fillRef>
          <a:effectRef idx="2">
            <a:schemeClr val="dk1"/>
          </a:effectRef>
          <a:fontRef idx="minor">
            <a:schemeClr val="tx1"/>
          </a:fontRef>
        </dgm:style>
      </dgm:prSet>
      <dgm:spPr>
        <a:ln/>
      </dgm:spPr>
      <dgm:t>
        <a:bodyPr/>
        <a:lstStyle/>
        <a:p>
          <a:endParaRPr lang="en-US" sz="400" dirty="0">
            <a:solidFill>
              <a:schemeClr val="tx1"/>
            </a:solidFill>
          </a:endParaRPr>
        </a:p>
      </dgm:t>
    </dgm:pt>
    <dgm:pt modelId="{25445C17-CAD7-4A24-BBE8-E3C90D4C3329}">
      <dgm:prSet phldrT="[Text]" custT="1"/>
      <dgm:spPr>
        <a:effectLst>
          <a:outerShdw blurRad="50800" dist="38100" dir="2700000" algn="tl" rotWithShape="0">
            <a:prstClr val="black">
              <a:alpha val="40000"/>
            </a:prstClr>
          </a:outerShd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File tax return, pay taxes, file operational report</a:t>
          </a:r>
          <a:endParaRPr lang="en-US" sz="2000" strike="sngStrike" dirty="0">
            <a:latin typeface="Calibri" panose="020F0502020204030204" pitchFamily="34" charset="0"/>
          </a:endParaRPr>
        </a:p>
      </dgm:t>
    </dgm:pt>
    <dgm:pt modelId="{7E0B191A-C62E-45F2-B5B1-980857C084D0}" type="parTrans" cxnId="{237F9E4A-E87A-40EA-AA14-4FB5C06C9518}">
      <dgm:prSet/>
      <dgm:spPr/>
      <dgm:t>
        <a:bodyPr/>
        <a:lstStyle/>
        <a:p>
          <a:endParaRPr lang="en-US" sz="1600">
            <a:solidFill>
              <a:schemeClr val="tx1"/>
            </a:solidFill>
          </a:endParaRPr>
        </a:p>
      </dgm:t>
    </dgm:pt>
    <dgm:pt modelId="{413245A8-6C42-46FD-BB41-2068A49C1FB9}" type="sibTrans" cxnId="{237F9E4A-E87A-40EA-AA14-4FB5C06C9518}">
      <dgm:prSet/>
      <dgm:spPr/>
      <dgm:t>
        <a:bodyPr/>
        <a:lstStyle/>
        <a:p>
          <a:endParaRPr lang="en-US" sz="1600" dirty="0">
            <a:solidFill>
              <a:schemeClr val="tx1"/>
            </a:solidFill>
          </a:endParaRPr>
        </a:p>
      </dgm:t>
    </dgm:pt>
    <dgm:pt modelId="{BFBFF21E-B018-4FCC-8900-991B4EB64C1A}">
      <dgm:prSet phldrT="[Text]" custT="1"/>
      <dgm:spPr>
        <a:effectLst>
          <a:outerShdw blurRad="50800" dist="38100" dir="2700000" algn="tl" rotWithShape="0">
            <a:prstClr val="black">
              <a:alpha val="40000"/>
            </a:prstClr>
          </a:outerShdw>
        </a:effectLst>
      </dgm:spPr>
      <dgm:t>
        <a:bodyPr/>
        <a:lstStyle/>
        <a:p>
          <a:r>
            <a:rPr lang="en-US" sz="2400" dirty="0" smtClean="0">
              <a:latin typeface="Calibri" panose="020F0502020204030204" pitchFamily="34" charset="0"/>
            </a:rPr>
            <a:t>Produce beer/malt beverages</a:t>
          </a:r>
          <a:endParaRPr lang="en-US" sz="2400" dirty="0">
            <a:latin typeface="Calibri" panose="020F0502020204030204" pitchFamily="34" charset="0"/>
          </a:endParaRPr>
        </a:p>
      </dgm:t>
    </dgm:pt>
    <dgm:pt modelId="{41D232D6-7BB3-4A12-A01B-90A395BEEABF}" type="parTrans" cxnId="{1214CEB8-12DC-4F42-9E12-8C7A526E75B1}">
      <dgm:prSet/>
      <dgm:spPr/>
      <dgm:t>
        <a:bodyPr/>
        <a:lstStyle/>
        <a:p>
          <a:endParaRPr lang="en-US" sz="1600">
            <a:solidFill>
              <a:schemeClr val="tx1"/>
            </a:solidFill>
          </a:endParaRPr>
        </a:p>
      </dgm:t>
    </dgm:pt>
    <dgm:pt modelId="{23AF760C-9ABD-4CAF-96E5-97D7F0E04661}" type="sibTrans" cxnId="{1214CEB8-12DC-4F42-9E12-8C7A526E75B1}">
      <dgm:prSet custT="1">
        <dgm:style>
          <a:lnRef idx="3">
            <a:schemeClr val="dk1"/>
          </a:lnRef>
          <a:fillRef idx="0">
            <a:schemeClr val="dk1"/>
          </a:fillRef>
          <a:effectRef idx="2">
            <a:schemeClr val="dk1"/>
          </a:effectRef>
          <a:fontRef idx="minor">
            <a:schemeClr val="tx1"/>
          </a:fontRef>
        </dgm:style>
      </dgm:prSet>
      <dgm:spPr>
        <a:ln/>
      </dgm:spPr>
      <dgm:t>
        <a:bodyPr/>
        <a:lstStyle/>
        <a:p>
          <a:endParaRPr lang="en-US" sz="400" dirty="0">
            <a:solidFill>
              <a:schemeClr val="tx1"/>
            </a:solidFill>
          </a:endParaRPr>
        </a:p>
      </dgm:t>
    </dgm:pt>
    <dgm:pt modelId="{8B8ED490-96FF-4A59-88A8-4A6C47E69A1D}">
      <dgm:prSet custT="1"/>
      <dgm:spPr>
        <a:effectLst>
          <a:outerShdw blurRad="50800" dist="38100" dir="2700000" algn="tl" rotWithShape="0">
            <a:prstClr val="black">
              <a:alpha val="40000"/>
            </a:prstClr>
          </a:outerShdw>
        </a:effectLst>
      </dgm:spPr>
      <dgm:t>
        <a:bodyPr/>
        <a:lstStyle/>
        <a:p>
          <a:r>
            <a:rPr lang="en-US" sz="2400" dirty="0" smtClean="0">
              <a:latin typeface="Calibri" panose="020F0502020204030204" pitchFamily="34" charset="0"/>
            </a:rPr>
            <a:t>Bottle/keg and remove/sell</a:t>
          </a:r>
          <a:endParaRPr lang="en-US" sz="2400" strike="noStrike" dirty="0">
            <a:latin typeface="Calibri" panose="020F0502020204030204" pitchFamily="34" charset="0"/>
          </a:endParaRPr>
        </a:p>
      </dgm:t>
    </dgm:pt>
    <dgm:pt modelId="{9F9C7EA6-B47F-4E07-BBFD-1B5C09EEFE91}" type="parTrans" cxnId="{1335694F-371F-48C8-9A38-227DE05A667D}">
      <dgm:prSet/>
      <dgm:spPr/>
      <dgm:t>
        <a:bodyPr/>
        <a:lstStyle/>
        <a:p>
          <a:endParaRPr lang="en-US" sz="1600"/>
        </a:p>
      </dgm:t>
    </dgm:pt>
    <dgm:pt modelId="{721F3B39-DFD9-4B86-B93D-D782CEFA373B}" type="sibTrans" cxnId="{1335694F-371F-48C8-9A38-227DE05A667D}">
      <dgm:prSet custT="1">
        <dgm:style>
          <a:lnRef idx="3">
            <a:schemeClr val="dk1"/>
          </a:lnRef>
          <a:fillRef idx="0">
            <a:schemeClr val="dk1"/>
          </a:fillRef>
          <a:effectRef idx="2">
            <a:schemeClr val="dk1"/>
          </a:effectRef>
          <a:fontRef idx="minor">
            <a:schemeClr val="tx1"/>
          </a:fontRef>
        </dgm:style>
      </dgm:prSet>
      <dgm:spPr>
        <a:ln/>
      </dgm:spPr>
      <dgm:t>
        <a:bodyPr/>
        <a:lstStyle/>
        <a:p>
          <a:endParaRPr lang="en-US" sz="400" dirty="0"/>
        </a:p>
      </dgm:t>
    </dgm:pt>
    <dgm:pt modelId="{7EB7BCE9-19B9-4A31-91D6-15F9DB570B2A}" type="pres">
      <dgm:prSet presAssocID="{E598F756-B242-4C7B-B71C-2C5514DE9AD7}" presName="Name0" presStyleCnt="0">
        <dgm:presLayoutVars>
          <dgm:dir/>
          <dgm:resizeHandles val="exact"/>
        </dgm:presLayoutVars>
      </dgm:prSet>
      <dgm:spPr/>
      <dgm:t>
        <a:bodyPr/>
        <a:lstStyle/>
        <a:p>
          <a:endParaRPr lang="en-US"/>
        </a:p>
      </dgm:t>
    </dgm:pt>
    <dgm:pt modelId="{F2912E23-C9C2-4004-A5A4-D9314BBEF762}" type="pres">
      <dgm:prSet presAssocID="{5763F94F-FFCF-4EA8-9663-C8D606751F04}" presName="node" presStyleLbl="node1" presStyleIdx="0" presStyleCnt="6">
        <dgm:presLayoutVars>
          <dgm:bulletEnabled val="1"/>
        </dgm:presLayoutVars>
      </dgm:prSet>
      <dgm:spPr/>
      <dgm:t>
        <a:bodyPr/>
        <a:lstStyle/>
        <a:p>
          <a:endParaRPr lang="en-US"/>
        </a:p>
      </dgm:t>
    </dgm:pt>
    <dgm:pt modelId="{6055FA94-79D0-4A48-B208-4900B96A4E6E}" type="pres">
      <dgm:prSet presAssocID="{1335526E-5D27-4416-B451-760A0A368D13}" presName="sibTrans" presStyleLbl="sibTrans1D1" presStyleIdx="0" presStyleCnt="5"/>
      <dgm:spPr/>
      <dgm:t>
        <a:bodyPr/>
        <a:lstStyle/>
        <a:p>
          <a:endParaRPr lang="en-US"/>
        </a:p>
      </dgm:t>
    </dgm:pt>
    <dgm:pt modelId="{0E3AD8BA-E1C7-4866-93B2-1B90EDE1F7F6}" type="pres">
      <dgm:prSet presAssocID="{1335526E-5D27-4416-B451-760A0A368D13}" presName="connectorText" presStyleLbl="sibTrans1D1" presStyleIdx="0" presStyleCnt="5"/>
      <dgm:spPr/>
      <dgm:t>
        <a:bodyPr/>
        <a:lstStyle/>
        <a:p>
          <a:endParaRPr lang="en-US"/>
        </a:p>
      </dgm:t>
    </dgm:pt>
    <dgm:pt modelId="{E1366E08-F9D2-4592-B657-ACFA52A6C513}" type="pres">
      <dgm:prSet presAssocID="{5742089B-7883-4390-98FA-843AC65C3E75}" presName="node" presStyleLbl="node1" presStyleIdx="1" presStyleCnt="6">
        <dgm:presLayoutVars>
          <dgm:bulletEnabled val="1"/>
        </dgm:presLayoutVars>
      </dgm:prSet>
      <dgm:spPr/>
      <dgm:t>
        <a:bodyPr/>
        <a:lstStyle/>
        <a:p>
          <a:endParaRPr lang="en-US"/>
        </a:p>
      </dgm:t>
    </dgm:pt>
    <dgm:pt modelId="{47215879-60F2-4C74-9629-44D633AB8066}" type="pres">
      <dgm:prSet presAssocID="{206D6DCE-9C5C-48B0-A8F1-5B72B9EC3256}" presName="sibTrans" presStyleLbl="sibTrans1D1" presStyleIdx="1" presStyleCnt="5"/>
      <dgm:spPr/>
      <dgm:t>
        <a:bodyPr/>
        <a:lstStyle/>
        <a:p>
          <a:endParaRPr lang="en-US"/>
        </a:p>
      </dgm:t>
    </dgm:pt>
    <dgm:pt modelId="{F63A94B6-E562-4304-8FA7-6833D3189F32}" type="pres">
      <dgm:prSet presAssocID="{206D6DCE-9C5C-48B0-A8F1-5B72B9EC3256}" presName="connectorText" presStyleLbl="sibTrans1D1" presStyleIdx="1" presStyleCnt="5"/>
      <dgm:spPr/>
      <dgm:t>
        <a:bodyPr/>
        <a:lstStyle/>
        <a:p>
          <a:endParaRPr lang="en-US"/>
        </a:p>
      </dgm:t>
    </dgm:pt>
    <dgm:pt modelId="{2696C94C-F19B-465F-A280-2FE11D63565D}" type="pres">
      <dgm:prSet presAssocID="{BFBFF21E-B018-4FCC-8900-991B4EB64C1A}" presName="node" presStyleLbl="node1" presStyleIdx="2" presStyleCnt="6">
        <dgm:presLayoutVars>
          <dgm:bulletEnabled val="1"/>
        </dgm:presLayoutVars>
      </dgm:prSet>
      <dgm:spPr/>
      <dgm:t>
        <a:bodyPr/>
        <a:lstStyle/>
        <a:p>
          <a:endParaRPr lang="en-US"/>
        </a:p>
      </dgm:t>
    </dgm:pt>
    <dgm:pt modelId="{79D359CD-5E6F-4D25-9438-86807B9A9157}" type="pres">
      <dgm:prSet presAssocID="{23AF760C-9ABD-4CAF-96E5-97D7F0E04661}" presName="sibTrans" presStyleLbl="sibTrans1D1" presStyleIdx="2" presStyleCnt="5"/>
      <dgm:spPr/>
      <dgm:t>
        <a:bodyPr/>
        <a:lstStyle/>
        <a:p>
          <a:endParaRPr lang="en-US"/>
        </a:p>
      </dgm:t>
    </dgm:pt>
    <dgm:pt modelId="{E49A2E9E-C7C7-4395-A438-9127BC1B01D2}" type="pres">
      <dgm:prSet presAssocID="{23AF760C-9ABD-4CAF-96E5-97D7F0E04661}" presName="connectorText" presStyleLbl="sibTrans1D1" presStyleIdx="2" presStyleCnt="5"/>
      <dgm:spPr/>
      <dgm:t>
        <a:bodyPr/>
        <a:lstStyle/>
        <a:p>
          <a:endParaRPr lang="en-US"/>
        </a:p>
      </dgm:t>
    </dgm:pt>
    <dgm:pt modelId="{696A7118-A044-469F-A73C-2323DE49B82B}" type="pres">
      <dgm:prSet presAssocID="{4477843F-5E1E-47E2-B201-46DCB4246A6E}" presName="node" presStyleLbl="node1" presStyleIdx="3" presStyleCnt="6">
        <dgm:presLayoutVars>
          <dgm:bulletEnabled val="1"/>
        </dgm:presLayoutVars>
      </dgm:prSet>
      <dgm:spPr/>
      <dgm:t>
        <a:bodyPr/>
        <a:lstStyle/>
        <a:p>
          <a:endParaRPr lang="en-US"/>
        </a:p>
      </dgm:t>
    </dgm:pt>
    <dgm:pt modelId="{79BEBFEB-870C-4EDB-B72F-8B77DB1B1459}" type="pres">
      <dgm:prSet presAssocID="{7CE57FC3-F310-42C7-B169-FB9263506575}" presName="sibTrans" presStyleLbl="sibTrans1D1" presStyleIdx="3" presStyleCnt="5"/>
      <dgm:spPr/>
      <dgm:t>
        <a:bodyPr/>
        <a:lstStyle/>
        <a:p>
          <a:endParaRPr lang="en-US"/>
        </a:p>
      </dgm:t>
    </dgm:pt>
    <dgm:pt modelId="{B754EDED-D6A3-4A5E-A098-913EE8D94B12}" type="pres">
      <dgm:prSet presAssocID="{7CE57FC3-F310-42C7-B169-FB9263506575}" presName="connectorText" presStyleLbl="sibTrans1D1" presStyleIdx="3" presStyleCnt="5"/>
      <dgm:spPr/>
      <dgm:t>
        <a:bodyPr/>
        <a:lstStyle/>
        <a:p>
          <a:endParaRPr lang="en-US"/>
        </a:p>
      </dgm:t>
    </dgm:pt>
    <dgm:pt modelId="{833AC1EA-722D-43E2-8EF4-543415DFEC12}" type="pres">
      <dgm:prSet presAssocID="{8B8ED490-96FF-4A59-88A8-4A6C47E69A1D}" presName="node" presStyleLbl="node1" presStyleIdx="4" presStyleCnt="6">
        <dgm:presLayoutVars>
          <dgm:bulletEnabled val="1"/>
        </dgm:presLayoutVars>
      </dgm:prSet>
      <dgm:spPr/>
      <dgm:t>
        <a:bodyPr/>
        <a:lstStyle/>
        <a:p>
          <a:endParaRPr lang="en-US"/>
        </a:p>
      </dgm:t>
    </dgm:pt>
    <dgm:pt modelId="{CFF27636-DF2E-476D-A91C-216D7BFB8B25}" type="pres">
      <dgm:prSet presAssocID="{721F3B39-DFD9-4B86-B93D-D782CEFA373B}" presName="sibTrans" presStyleLbl="sibTrans1D1" presStyleIdx="4" presStyleCnt="5"/>
      <dgm:spPr/>
      <dgm:t>
        <a:bodyPr/>
        <a:lstStyle/>
        <a:p>
          <a:endParaRPr lang="en-US"/>
        </a:p>
      </dgm:t>
    </dgm:pt>
    <dgm:pt modelId="{1469B059-C022-4B98-B53C-51BF86ECBD39}" type="pres">
      <dgm:prSet presAssocID="{721F3B39-DFD9-4B86-B93D-D782CEFA373B}" presName="connectorText" presStyleLbl="sibTrans1D1" presStyleIdx="4" presStyleCnt="5"/>
      <dgm:spPr/>
      <dgm:t>
        <a:bodyPr/>
        <a:lstStyle/>
        <a:p>
          <a:endParaRPr lang="en-US"/>
        </a:p>
      </dgm:t>
    </dgm:pt>
    <dgm:pt modelId="{3D59E64F-AC3B-481E-AD72-E27512FB03D9}" type="pres">
      <dgm:prSet presAssocID="{25445C17-CAD7-4A24-BBE8-E3C90D4C3329}" presName="node" presStyleLbl="node1" presStyleIdx="5" presStyleCnt="6">
        <dgm:presLayoutVars>
          <dgm:bulletEnabled val="1"/>
        </dgm:presLayoutVars>
      </dgm:prSet>
      <dgm:spPr/>
      <dgm:t>
        <a:bodyPr/>
        <a:lstStyle/>
        <a:p>
          <a:endParaRPr lang="en-US"/>
        </a:p>
      </dgm:t>
    </dgm:pt>
  </dgm:ptLst>
  <dgm:cxnLst>
    <dgm:cxn modelId="{0CC35ED4-2C71-46B3-8A05-CE8011E256B2}" type="presOf" srcId="{206D6DCE-9C5C-48B0-A8F1-5B72B9EC3256}" destId="{F63A94B6-E562-4304-8FA7-6833D3189F32}" srcOrd="1" destOrd="0" presId="urn:microsoft.com/office/officeart/2005/8/layout/bProcess3"/>
    <dgm:cxn modelId="{A8057AD0-91BC-408C-853A-C0DE287C9DD4}" srcId="{E598F756-B242-4C7B-B71C-2C5514DE9AD7}" destId="{4477843F-5E1E-47E2-B201-46DCB4246A6E}" srcOrd="3" destOrd="0" parTransId="{B3DDA8EB-A40F-4916-AF61-EF538195B0E4}" sibTransId="{7CE57FC3-F310-42C7-B169-FB9263506575}"/>
    <dgm:cxn modelId="{BBD98822-D444-42E0-8E1C-E69623EFE2F0}" type="presOf" srcId="{BFBFF21E-B018-4FCC-8900-991B4EB64C1A}" destId="{2696C94C-F19B-465F-A280-2FE11D63565D}" srcOrd="0" destOrd="0" presId="urn:microsoft.com/office/officeart/2005/8/layout/bProcess3"/>
    <dgm:cxn modelId="{43CC8F3C-A876-4118-9AF9-38E61551E716}" type="presOf" srcId="{206D6DCE-9C5C-48B0-A8F1-5B72B9EC3256}" destId="{47215879-60F2-4C74-9629-44D633AB8066}" srcOrd="0" destOrd="0" presId="urn:microsoft.com/office/officeart/2005/8/layout/bProcess3"/>
    <dgm:cxn modelId="{AD0A73D1-85F0-4E8E-9C96-3211BBCDB31D}" type="presOf" srcId="{23AF760C-9ABD-4CAF-96E5-97D7F0E04661}" destId="{E49A2E9E-C7C7-4395-A438-9127BC1B01D2}" srcOrd="1" destOrd="0" presId="urn:microsoft.com/office/officeart/2005/8/layout/bProcess3"/>
    <dgm:cxn modelId="{52DAEF18-97D9-4F68-8798-117621119928}" srcId="{E598F756-B242-4C7B-B71C-2C5514DE9AD7}" destId="{5763F94F-FFCF-4EA8-9663-C8D606751F04}" srcOrd="0" destOrd="0" parTransId="{E914BB37-7DF2-4FCE-A0A3-F14359E6E989}" sibTransId="{1335526E-5D27-4416-B451-760A0A368D13}"/>
    <dgm:cxn modelId="{093DD249-8432-4939-AE3B-B208312E14B4}" type="presOf" srcId="{721F3B39-DFD9-4B86-B93D-D782CEFA373B}" destId="{1469B059-C022-4B98-B53C-51BF86ECBD39}" srcOrd="1" destOrd="0" presId="urn:microsoft.com/office/officeart/2005/8/layout/bProcess3"/>
    <dgm:cxn modelId="{A5B18E7B-1D4F-43F6-BDB6-425478D90AEF}" type="presOf" srcId="{1335526E-5D27-4416-B451-760A0A368D13}" destId="{6055FA94-79D0-4A48-B208-4900B96A4E6E}" srcOrd="0" destOrd="0" presId="urn:microsoft.com/office/officeart/2005/8/layout/bProcess3"/>
    <dgm:cxn modelId="{ED4A1ED8-21B0-4E98-8651-F0FF17C951A7}" type="presOf" srcId="{5763F94F-FFCF-4EA8-9663-C8D606751F04}" destId="{F2912E23-C9C2-4004-A5A4-D9314BBEF762}" srcOrd="0" destOrd="0" presId="urn:microsoft.com/office/officeart/2005/8/layout/bProcess3"/>
    <dgm:cxn modelId="{237F9E4A-E87A-40EA-AA14-4FB5C06C9518}" srcId="{E598F756-B242-4C7B-B71C-2C5514DE9AD7}" destId="{25445C17-CAD7-4A24-BBE8-E3C90D4C3329}" srcOrd="5" destOrd="0" parTransId="{7E0B191A-C62E-45F2-B5B1-980857C084D0}" sibTransId="{413245A8-6C42-46FD-BB41-2068A49C1FB9}"/>
    <dgm:cxn modelId="{C26EFD1F-9E82-4A31-AA89-CA97BFB85DBC}" type="presOf" srcId="{721F3B39-DFD9-4B86-B93D-D782CEFA373B}" destId="{CFF27636-DF2E-476D-A91C-216D7BFB8B25}" srcOrd="0" destOrd="0" presId="urn:microsoft.com/office/officeart/2005/8/layout/bProcess3"/>
    <dgm:cxn modelId="{1335694F-371F-48C8-9A38-227DE05A667D}" srcId="{E598F756-B242-4C7B-B71C-2C5514DE9AD7}" destId="{8B8ED490-96FF-4A59-88A8-4A6C47E69A1D}" srcOrd="4" destOrd="0" parTransId="{9F9C7EA6-B47F-4E07-BBFD-1B5C09EEFE91}" sibTransId="{721F3B39-DFD9-4B86-B93D-D782CEFA373B}"/>
    <dgm:cxn modelId="{48F08E36-BC28-46DE-8C8E-9EA1E1B5D473}" type="presOf" srcId="{E598F756-B242-4C7B-B71C-2C5514DE9AD7}" destId="{7EB7BCE9-19B9-4A31-91D6-15F9DB570B2A}" srcOrd="0" destOrd="0" presId="urn:microsoft.com/office/officeart/2005/8/layout/bProcess3"/>
    <dgm:cxn modelId="{1214CEB8-12DC-4F42-9E12-8C7A526E75B1}" srcId="{E598F756-B242-4C7B-B71C-2C5514DE9AD7}" destId="{BFBFF21E-B018-4FCC-8900-991B4EB64C1A}" srcOrd="2" destOrd="0" parTransId="{41D232D6-7BB3-4A12-A01B-90A395BEEABF}" sibTransId="{23AF760C-9ABD-4CAF-96E5-97D7F0E04661}"/>
    <dgm:cxn modelId="{D167C686-3F66-4F7B-BF0B-7FF97BD3CA32}" type="presOf" srcId="{8B8ED490-96FF-4A59-88A8-4A6C47E69A1D}" destId="{833AC1EA-722D-43E2-8EF4-543415DFEC12}" srcOrd="0" destOrd="0" presId="urn:microsoft.com/office/officeart/2005/8/layout/bProcess3"/>
    <dgm:cxn modelId="{52F77FBD-156F-4FA3-A2DE-8167DFDB7DC7}" srcId="{E598F756-B242-4C7B-B71C-2C5514DE9AD7}" destId="{5742089B-7883-4390-98FA-843AC65C3E75}" srcOrd="1" destOrd="0" parTransId="{7532721C-6A93-4DCB-8108-61A81D6A97EF}" sibTransId="{206D6DCE-9C5C-48B0-A8F1-5B72B9EC3256}"/>
    <dgm:cxn modelId="{CE0C2D4A-96F0-43E6-A2D3-1C7B73EA9FC1}" type="presOf" srcId="{23AF760C-9ABD-4CAF-96E5-97D7F0E04661}" destId="{79D359CD-5E6F-4D25-9438-86807B9A9157}" srcOrd="0" destOrd="0" presId="urn:microsoft.com/office/officeart/2005/8/layout/bProcess3"/>
    <dgm:cxn modelId="{DD72C8A7-ED92-47CD-9568-535727B606EB}" type="presOf" srcId="{7CE57FC3-F310-42C7-B169-FB9263506575}" destId="{79BEBFEB-870C-4EDB-B72F-8B77DB1B1459}" srcOrd="0" destOrd="0" presId="urn:microsoft.com/office/officeart/2005/8/layout/bProcess3"/>
    <dgm:cxn modelId="{76734312-CB61-4358-AF7A-AACECF0E0468}" type="presOf" srcId="{1335526E-5D27-4416-B451-760A0A368D13}" destId="{0E3AD8BA-E1C7-4866-93B2-1B90EDE1F7F6}" srcOrd="1" destOrd="0" presId="urn:microsoft.com/office/officeart/2005/8/layout/bProcess3"/>
    <dgm:cxn modelId="{6A07A852-C6D8-4838-985F-6F661450E0E2}" type="presOf" srcId="{5742089B-7883-4390-98FA-843AC65C3E75}" destId="{E1366E08-F9D2-4592-B657-ACFA52A6C513}" srcOrd="0" destOrd="0" presId="urn:microsoft.com/office/officeart/2005/8/layout/bProcess3"/>
    <dgm:cxn modelId="{17839A6B-AC08-454E-8C74-E5E6EA97A519}" type="presOf" srcId="{7CE57FC3-F310-42C7-B169-FB9263506575}" destId="{B754EDED-D6A3-4A5E-A098-913EE8D94B12}" srcOrd="1" destOrd="0" presId="urn:microsoft.com/office/officeart/2005/8/layout/bProcess3"/>
    <dgm:cxn modelId="{6FDD320F-B3B6-46B6-98B7-094A8B0E496A}" type="presOf" srcId="{4477843F-5E1E-47E2-B201-46DCB4246A6E}" destId="{696A7118-A044-469F-A73C-2323DE49B82B}" srcOrd="0" destOrd="0" presId="urn:microsoft.com/office/officeart/2005/8/layout/bProcess3"/>
    <dgm:cxn modelId="{BE5E3EDE-A9D2-45C6-9BC3-E30447BB9F8B}" type="presOf" srcId="{25445C17-CAD7-4A24-BBE8-E3C90D4C3329}" destId="{3D59E64F-AC3B-481E-AD72-E27512FB03D9}" srcOrd="0" destOrd="0" presId="urn:microsoft.com/office/officeart/2005/8/layout/bProcess3"/>
    <dgm:cxn modelId="{7A8A5A9A-CD8E-46D6-9EEC-D48B9C67A0A9}" type="presParOf" srcId="{7EB7BCE9-19B9-4A31-91D6-15F9DB570B2A}" destId="{F2912E23-C9C2-4004-A5A4-D9314BBEF762}" srcOrd="0" destOrd="0" presId="urn:microsoft.com/office/officeart/2005/8/layout/bProcess3"/>
    <dgm:cxn modelId="{2A1AF64B-59DA-4E7E-A1AF-160B3B8D07D9}" type="presParOf" srcId="{7EB7BCE9-19B9-4A31-91D6-15F9DB570B2A}" destId="{6055FA94-79D0-4A48-B208-4900B96A4E6E}" srcOrd="1" destOrd="0" presId="urn:microsoft.com/office/officeart/2005/8/layout/bProcess3"/>
    <dgm:cxn modelId="{A7F0596D-DF0A-45C0-B257-3C2BE3F52BD2}" type="presParOf" srcId="{6055FA94-79D0-4A48-B208-4900B96A4E6E}" destId="{0E3AD8BA-E1C7-4866-93B2-1B90EDE1F7F6}" srcOrd="0" destOrd="0" presId="urn:microsoft.com/office/officeart/2005/8/layout/bProcess3"/>
    <dgm:cxn modelId="{57AB9079-0919-4558-88F4-82E1F3914BBC}" type="presParOf" srcId="{7EB7BCE9-19B9-4A31-91D6-15F9DB570B2A}" destId="{E1366E08-F9D2-4592-B657-ACFA52A6C513}" srcOrd="2" destOrd="0" presId="urn:microsoft.com/office/officeart/2005/8/layout/bProcess3"/>
    <dgm:cxn modelId="{671B0F90-5A88-4D81-AA5C-16773877B1B6}" type="presParOf" srcId="{7EB7BCE9-19B9-4A31-91D6-15F9DB570B2A}" destId="{47215879-60F2-4C74-9629-44D633AB8066}" srcOrd="3" destOrd="0" presId="urn:microsoft.com/office/officeart/2005/8/layout/bProcess3"/>
    <dgm:cxn modelId="{D7BB2DD8-F635-4661-9CAE-8E59EFF2C52A}" type="presParOf" srcId="{47215879-60F2-4C74-9629-44D633AB8066}" destId="{F63A94B6-E562-4304-8FA7-6833D3189F32}" srcOrd="0" destOrd="0" presId="urn:microsoft.com/office/officeart/2005/8/layout/bProcess3"/>
    <dgm:cxn modelId="{530D5731-441C-4A44-96A8-0E9414EB2E46}" type="presParOf" srcId="{7EB7BCE9-19B9-4A31-91D6-15F9DB570B2A}" destId="{2696C94C-F19B-465F-A280-2FE11D63565D}" srcOrd="4" destOrd="0" presId="urn:microsoft.com/office/officeart/2005/8/layout/bProcess3"/>
    <dgm:cxn modelId="{0D5E6365-5E1D-4819-9E85-2FC9315CC026}" type="presParOf" srcId="{7EB7BCE9-19B9-4A31-91D6-15F9DB570B2A}" destId="{79D359CD-5E6F-4D25-9438-86807B9A9157}" srcOrd="5" destOrd="0" presId="urn:microsoft.com/office/officeart/2005/8/layout/bProcess3"/>
    <dgm:cxn modelId="{1E2ED7CB-5D65-4139-A9A2-4C7D4C505FA6}" type="presParOf" srcId="{79D359CD-5E6F-4D25-9438-86807B9A9157}" destId="{E49A2E9E-C7C7-4395-A438-9127BC1B01D2}" srcOrd="0" destOrd="0" presId="urn:microsoft.com/office/officeart/2005/8/layout/bProcess3"/>
    <dgm:cxn modelId="{5F273CDA-108E-4541-90A5-FD9CF20EC8F8}" type="presParOf" srcId="{7EB7BCE9-19B9-4A31-91D6-15F9DB570B2A}" destId="{696A7118-A044-469F-A73C-2323DE49B82B}" srcOrd="6" destOrd="0" presId="urn:microsoft.com/office/officeart/2005/8/layout/bProcess3"/>
    <dgm:cxn modelId="{DA63049F-EE4C-4222-AA93-5F028B46F0D3}" type="presParOf" srcId="{7EB7BCE9-19B9-4A31-91D6-15F9DB570B2A}" destId="{79BEBFEB-870C-4EDB-B72F-8B77DB1B1459}" srcOrd="7" destOrd="0" presId="urn:microsoft.com/office/officeart/2005/8/layout/bProcess3"/>
    <dgm:cxn modelId="{72B0D8EA-BF7E-4F83-B452-85A53CA7CAF3}" type="presParOf" srcId="{79BEBFEB-870C-4EDB-B72F-8B77DB1B1459}" destId="{B754EDED-D6A3-4A5E-A098-913EE8D94B12}" srcOrd="0" destOrd="0" presId="urn:microsoft.com/office/officeart/2005/8/layout/bProcess3"/>
    <dgm:cxn modelId="{97368FE5-0AF1-4313-9191-EAB5395EABB7}" type="presParOf" srcId="{7EB7BCE9-19B9-4A31-91D6-15F9DB570B2A}" destId="{833AC1EA-722D-43E2-8EF4-543415DFEC12}" srcOrd="8" destOrd="0" presId="urn:microsoft.com/office/officeart/2005/8/layout/bProcess3"/>
    <dgm:cxn modelId="{AEFEB0E8-8CCA-4F9D-AF40-26CEDC9ADB2A}" type="presParOf" srcId="{7EB7BCE9-19B9-4A31-91D6-15F9DB570B2A}" destId="{CFF27636-DF2E-476D-A91C-216D7BFB8B25}" srcOrd="9" destOrd="0" presId="urn:microsoft.com/office/officeart/2005/8/layout/bProcess3"/>
    <dgm:cxn modelId="{DC9555A3-C8CA-415C-844D-1923AC7B1E5E}" type="presParOf" srcId="{CFF27636-DF2E-476D-A91C-216D7BFB8B25}" destId="{1469B059-C022-4B98-B53C-51BF86ECBD39}" srcOrd="0" destOrd="0" presId="urn:microsoft.com/office/officeart/2005/8/layout/bProcess3"/>
    <dgm:cxn modelId="{D1FDF8D8-7CEF-4C1E-A32B-1430A48618D5}" type="presParOf" srcId="{7EB7BCE9-19B9-4A31-91D6-15F9DB570B2A}" destId="{3D59E64F-AC3B-481E-AD72-E27512FB03D9}"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9303C6-4493-44B4-8277-21AB227CB71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331D0123-59D0-4A48-902D-014D20060EAD}">
      <dgm:prSet phldrT="[Text]" custT="1"/>
      <dgm:spPr>
        <a:solidFill>
          <a:srgbClr val="002060"/>
        </a:solidFill>
        <a:effectLst>
          <a:outerShdw blurRad="50800" dist="38100" dir="2700000" algn="tl" rotWithShape="0">
            <a:prstClr val="black">
              <a:alpha val="40000"/>
            </a:prstClr>
          </a:outerShdw>
        </a:effectLst>
      </dgm:spPr>
      <dgm:t>
        <a:bodyPr/>
        <a:lstStyle/>
        <a:p>
          <a:r>
            <a:rPr lang="en-US" sz="2000" dirty="0" smtClean="0">
              <a:solidFill>
                <a:schemeClr val="bg1"/>
              </a:solidFill>
            </a:rPr>
            <a:t>Administrator</a:t>
          </a:r>
          <a:r>
            <a:rPr lang="en-US" sz="2400" dirty="0" smtClean="0">
              <a:solidFill>
                <a:schemeClr val="bg1"/>
              </a:solidFill>
            </a:rPr>
            <a:t> </a:t>
          </a:r>
        </a:p>
        <a:p>
          <a:r>
            <a:rPr lang="en-US" sz="1600" dirty="0" smtClean="0">
              <a:solidFill>
                <a:schemeClr val="bg1"/>
              </a:solidFill>
            </a:rPr>
            <a:t>John Manfreda</a:t>
          </a:r>
          <a:endParaRPr lang="en-US" sz="2400" dirty="0">
            <a:solidFill>
              <a:schemeClr val="bg1"/>
            </a:solidFill>
          </a:endParaRPr>
        </a:p>
      </dgm:t>
    </dgm:pt>
    <dgm:pt modelId="{16435A93-9738-48A1-B19E-11EB6BBB8D2C}" type="parTrans" cxnId="{B027C57E-9FC3-4964-A7B4-F65CB8AAC190}">
      <dgm:prSet/>
      <dgm:spPr/>
      <dgm:t>
        <a:bodyPr/>
        <a:lstStyle/>
        <a:p>
          <a:endParaRPr lang="en-US" sz="2000"/>
        </a:p>
      </dgm:t>
    </dgm:pt>
    <dgm:pt modelId="{E16E317F-235B-43E8-B56A-E1DE82E19018}" type="sibTrans" cxnId="{B027C57E-9FC3-4964-A7B4-F65CB8AAC190}">
      <dgm:prSet/>
      <dgm:spPr/>
      <dgm:t>
        <a:bodyPr/>
        <a:lstStyle/>
        <a:p>
          <a:endParaRPr lang="en-US" sz="2000"/>
        </a:p>
      </dgm:t>
    </dgm:pt>
    <dgm:pt modelId="{52D32C01-5317-4A65-AD02-8A2FE72D99C1}">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Field Operations</a:t>
          </a:r>
          <a:endParaRPr lang="en-US" sz="1800" dirty="0">
            <a:solidFill>
              <a:schemeClr val="bg1"/>
            </a:solidFill>
          </a:endParaRPr>
        </a:p>
      </dgm:t>
    </dgm:pt>
    <dgm:pt modelId="{BAB342C5-8F79-4B47-BA3B-12E0C7FA2EA4}" type="parTrans" cxnId="{02C05C0B-B3B5-49EF-B026-9656C2439BE9}">
      <dgm:prSet/>
      <dgm:spPr/>
      <dgm:t>
        <a:bodyPr/>
        <a:lstStyle/>
        <a:p>
          <a:endParaRPr lang="en-US" sz="2000"/>
        </a:p>
      </dgm:t>
    </dgm:pt>
    <dgm:pt modelId="{7C1B6B2F-199C-4C7F-95BA-5014757C09A3}" type="sibTrans" cxnId="{02C05C0B-B3B5-49EF-B026-9656C2439BE9}">
      <dgm:prSet/>
      <dgm:spPr/>
      <dgm:t>
        <a:bodyPr/>
        <a:lstStyle/>
        <a:p>
          <a:endParaRPr lang="en-US" sz="2000"/>
        </a:p>
      </dgm:t>
    </dgm:pt>
    <dgm:pt modelId="{C6E9E401-FF26-4E7C-900B-E145837200D9}">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Headquarters Operations</a:t>
          </a:r>
          <a:endParaRPr lang="en-US" sz="1800" dirty="0">
            <a:solidFill>
              <a:schemeClr val="bg1"/>
            </a:solidFill>
          </a:endParaRPr>
        </a:p>
      </dgm:t>
    </dgm:pt>
    <dgm:pt modelId="{45C3E0FB-C5DF-4687-AF27-53D07766B40F}" type="parTrans" cxnId="{F6ACA5F3-1E88-42DF-82FB-2A2F9234200C}">
      <dgm:prSet/>
      <dgm:spPr/>
      <dgm:t>
        <a:bodyPr/>
        <a:lstStyle/>
        <a:p>
          <a:endParaRPr lang="en-US" sz="2000"/>
        </a:p>
      </dgm:t>
    </dgm:pt>
    <dgm:pt modelId="{FFE6467B-3E39-4793-AA2C-E9BAFCBBEB96}" type="sibTrans" cxnId="{F6ACA5F3-1E88-42DF-82FB-2A2F9234200C}">
      <dgm:prSet/>
      <dgm:spPr/>
      <dgm:t>
        <a:bodyPr/>
        <a:lstStyle/>
        <a:p>
          <a:endParaRPr lang="en-US" sz="2000"/>
        </a:p>
      </dgm:t>
    </dgm:pt>
    <dgm:pt modelId="{61C1327B-07CD-4484-A838-772A639E6FB2}">
      <dgm:prSet phldrT="[Text]" custT="1"/>
      <dgm:spPr>
        <a:solidFill>
          <a:schemeClr val="tx2">
            <a:lumMod val="40000"/>
            <a:lumOff val="6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Permitting and Taxation</a:t>
          </a:r>
          <a:endParaRPr lang="en-US" sz="1800" dirty="0">
            <a:solidFill>
              <a:schemeClr val="bg1"/>
            </a:solidFill>
          </a:endParaRPr>
        </a:p>
      </dgm:t>
    </dgm:pt>
    <dgm:pt modelId="{E765CA93-9480-4755-953A-933C55D4043A}" type="parTrans" cxnId="{C7ABCF1C-DE85-4A30-9D77-8993FBC8EAA4}">
      <dgm:prSet/>
      <dgm:spPr/>
      <dgm:t>
        <a:bodyPr/>
        <a:lstStyle/>
        <a:p>
          <a:endParaRPr lang="en-US" sz="2000"/>
        </a:p>
      </dgm:t>
    </dgm:pt>
    <dgm:pt modelId="{4439DA47-2751-44B4-835A-8DD53BD64A6B}" type="sibTrans" cxnId="{C7ABCF1C-DE85-4A30-9D77-8993FBC8EAA4}">
      <dgm:prSet/>
      <dgm:spPr/>
      <dgm:t>
        <a:bodyPr/>
        <a:lstStyle/>
        <a:p>
          <a:endParaRPr lang="en-US" sz="2000"/>
        </a:p>
      </dgm:t>
    </dgm:pt>
    <dgm:pt modelId="{1B5ED71D-2D8C-49CB-9F90-93EB673AFB13}">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Tax Audit Division</a:t>
          </a:r>
          <a:endParaRPr lang="en-US" sz="1800" dirty="0">
            <a:solidFill>
              <a:schemeClr val="bg1"/>
            </a:solidFill>
          </a:endParaRPr>
        </a:p>
      </dgm:t>
    </dgm:pt>
    <dgm:pt modelId="{14D716EB-07E7-41A6-8AD3-B8CC71C6985B}" type="parTrans" cxnId="{AE1C1838-8AD2-4410-B7D8-6E7C3C035D50}">
      <dgm:prSet/>
      <dgm:spPr/>
      <dgm:t>
        <a:bodyPr/>
        <a:lstStyle/>
        <a:p>
          <a:endParaRPr lang="en-US" sz="2000"/>
        </a:p>
      </dgm:t>
    </dgm:pt>
    <dgm:pt modelId="{1C10555D-CC71-47AA-87EB-AE6FA5C04841}" type="sibTrans" cxnId="{AE1C1838-8AD2-4410-B7D8-6E7C3C035D50}">
      <dgm:prSet/>
      <dgm:spPr/>
      <dgm:t>
        <a:bodyPr/>
        <a:lstStyle/>
        <a:p>
          <a:endParaRPr lang="en-US" sz="2000"/>
        </a:p>
      </dgm:t>
    </dgm:pt>
    <dgm:pt modelId="{6AC11303-0BAC-46A6-B739-D9B26AAE2AAD}">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Trade Investigations Division</a:t>
          </a:r>
          <a:endParaRPr lang="en-US" sz="1800" dirty="0">
            <a:solidFill>
              <a:schemeClr val="bg1"/>
            </a:solidFill>
          </a:endParaRPr>
        </a:p>
      </dgm:t>
    </dgm:pt>
    <dgm:pt modelId="{3B85C4BB-B0F3-474C-938D-36CDEBA974FB}" type="parTrans" cxnId="{F9217A3F-0756-4308-91EE-B1814C0A0147}">
      <dgm:prSet/>
      <dgm:spPr/>
      <dgm:t>
        <a:bodyPr/>
        <a:lstStyle/>
        <a:p>
          <a:endParaRPr lang="en-US" sz="2000"/>
        </a:p>
      </dgm:t>
    </dgm:pt>
    <dgm:pt modelId="{19E05577-D502-4C68-BD40-66CA570A2046}" type="sibTrans" cxnId="{F9217A3F-0756-4308-91EE-B1814C0A0147}">
      <dgm:prSet/>
      <dgm:spPr/>
      <dgm:t>
        <a:bodyPr/>
        <a:lstStyle/>
        <a:p>
          <a:endParaRPr lang="en-US" sz="2000"/>
        </a:p>
      </dgm:t>
    </dgm:pt>
    <dgm:pt modelId="{94BEBA59-A219-4428-8944-43C73FAF81C5}">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600" dirty="0" smtClean="0">
              <a:solidFill>
                <a:schemeClr val="bg1"/>
              </a:solidFill>
            </a:rPr>
            <a:t>Alcohol Labeling and Formulation Division</a:t>
          </a:r>
          <a:endParaRPr lang="en-US" sz="1600" dirty="0">
            <a:solidFill>
              <a:schemeClr val="bg1"/>
            </a:solidFill>
          </a:endParaRPr>
        </a:p>
      </dgm:t>
    </dgm:pt>
    <dgm:pt modelId="{601A650F-3F04-4A2C-AD99-7849E8CA2E76}" type="parTrans" cxnId="{C60B5EDC-1E1B-4402-881F-ABB074EA4FB2}">
      <dgm:prSet/>
      <dgm:spPr/>
      <dgm:t>
        <a:bodyPr/>
        <a:lstStyle/>
        <a:p>
          <a:endParaRPr lang="en-US" sz="2000"/>
        </a:p>
      </dgm:t>
    </dgm:pt>
    <dgm:pt modelId="{D1BFD903-02B6-41D5-80C3-17CCC1BC5774}" type="sibTrans" cxnId="{C60B5EDC-1E1B-4402-881F-ABB074EA4FB2}">
      <dgm:prSet/>
      <dgm:spPr/>
      <dgm:t>
        <a:bodyPr/>
        <a:lstStyle/>
        <a:p>
          <a:endParaRPr lang="en-US" sz="2000"/>
        </a:p>
      </dgm:t>
    </dgm:pt>
    <dgm:pt modelId="{126A2548-FA45-41D8-8F8C-C187206991FC}">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Regulations and Rulings Division</a:t>
          </a:r>
          <a:endParaRPr lang="en-US" sz="1800" dirty="0">
            <a:solidFill>
              <a:schemeClr val="bg1"/>
            </a:solidFill>
          </a:endParaRPr>
        </a:p>
      </dgm:t>
    </dgm:pt>
    <dgm:pt modelId="{9E8B885F-A244-498D-B466-9E6DA58CD84A}" type="parTrans" cxnId="{8467C723-D9CD-4696-A6CE-FCC9421FBB67}">
      <dgm:prSet/>
      <dgm:spPr/>
      <dgm:t>
        <a:bodyPr/>
        <a:lstStyle/>
        <a:p>
          <a:endParaRPr lang="en-US" sz="2000"/>
        </a:p>
      </dgm:t>
    </dgm:pt>
    <dgm:pt modelId="{C2E9BB3F-49EE-498F-8F99-90D06ABB4792}" type="sibTrans" cxnId="{8467C723-D9CD-4696-A6CE-FCC9421FBB67}">
      <dgm:prSet/>
      <dgm:spPr/>
      <dgm:t>
        <a:bodyPr/>
        <a:lstStyle/>
        <a:p>
          <a:endParaRPr lang="en-US" sz="2000"/>
        </a:p>
      </dgm:t>
    </dgm:pt>
    <dgm:pt modelId="{1BCE92E8-1BC7-45A1-B631-379DCABAB9F7}">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Scientific Services Division</a:t>
          </a:r>
          <a:endParaRPr lang="en-US" sz="1800" dirty="0">
            <a:solidFill>
              <a:schemeClr val="bg1"/>
            </a:solidFill>
          </a:endParaRPr>
        </a:p>
      </dgm:t>
    </dgm:pt>
    <dgm:pt modelId="{C9A52D36-1DDF-4B7F-802B-BDD04C273A8F}" type="parTrans" cxnId="{23A9C551-6D14-4043-AE29-EA01EBD91649}">
      <dgm:prSet/>
      <dgm:spPr/>
      <dgm:t>
        <a:bodyPr/>
        <a:lstStyle/>
        <a:p>
          <a:endParaRPr lang="en-US" sz="2000"/>
        </a:p>
      </dgm:t>
    </dgm:pt>
    <dgm:pt modelId="{5B7AA351-999B-4356-80AA-8D302424764E}" type="sibTrans" cxnId="{23A9C551-6D14-4043-AE29-EA01EBD91649}">
      <dgm:prSet/>
      <dgm:spPr/>
      <dgm:t>
        <a:bodyPr/>
        <a:lstStyle/>
        <a:p>
          <a:endParaRPr lang="en-US" sz="2000"/>
        </a:p>
      </dgm:t>
    </dgm:pt>
    <dgm:pt modelId="{7396529F-5654-4D15-91E6-0D5CE68D23A6}">
      <dgm:prSet phldrT="[Text]" custT="1"/>
      <dgm:spPr>
        <a:solidFill>
          <a:srgbClr val="FFC000"/>
        </a:solidFill>
        <a:effectLst>
          <a:outerShdw blurRad="50800" dist="38100" dir="2700000" algn="tl" rotWithShape="0">
            <a:prstClr val="black">
              <a:alpha val="40000"/>
            </a:prstClr>
          </a:outerShdw>
        </a:effectLst>
      </dgm:spPr>
      <dgm:t>
        <a:bodyPr/>
        <a:lstStyle/>
        <a:p>
          <a:r>
            <a:rPr lang="en-US" sz="1800" dirty="0" smtClean="0">
              <a:solidFill>
                <a:sysClr val="windowText" lastClr="000000"/>
              </a:solidFill>
            </a:rPr>
            <a:t>National Revenue Center</a:t>
          </a:r>
          <a:endParaRPr lang="en-US" sz="1800" dirty="0">
            <a:solidFill>
              <a:sysClr val="windowText" lastClr="000000"/>
            </a:solidFill>
          </a:endParaRPr>
        </a:p>
      </dgm:t>
    </dgm:pt>
    <dgm:pt modelId="{90DA1E52-BB0B-49CC-A60C-6D4C7A6604B3}" type="parTrans" cxnId="{C3B0A468-DB9A-4DCA-9A6F-7BABCB0059B9}">
      <dgm:prSet/>
      <dgm:spPr/>
      <dgm:t>
        <a:bodyPr/>
        <a:lstStyle/>
        <a:p>
          <a:endParaRPr lang="en-US" sz="2000"/>
        </a:p>
      </dgm:t>
    </dgm:pt>
    <dgm:pt modelId="{CFBC1815-EF19-4050-82AD-26754B53A9CF}" type="sibTrans" cxnId="{C3B0A468-DB9A-4DCA-9A6F-7BABCB0059B9}">
      <dgm:prSet/>
      <dgm:spPr/>
      <dgm:t>
        <a:bodyPr/>
        <a:lstStyle/>
        <a:p>
          <a:endParaRPr lang="en-US" sz="2000"/>
        </a:p>
      </dgm:t>
    </dgm:pt>
    <dgm:pt modelId="{BDA5646C-3B1D-41E3-826A-793D8A367468}" type="pres">
      <dgm:prSet presAssocID="{019303C6-4493-44B4-8277-21AB227CB71F}" presName="mainComposite" presStyleCnt="0">
        <dgm:presLayoutVars>
          <dgm:chPref val="1"/>
          <dgm:dir val="rev"/>
          <dgm:animOne val="branch"/>
          <dgm:animLvl val="lvl"/>
          <dgm:resizeHandles val="exact"/>
        </dgm:presLayoutVars>
      </dgm:prSet>
      <dgm:spPr/>
      <dgm:t>
        <a:bodyPr/>
        <a:lstStyle/>
        <a:p>
          <a:endParaRPr lang="en-US"/>
        </a:p>
      </dgm:t>
    </dgm:pt>
    <dgm:pt modelId="{2E13E5FB-7F59-4D00-A7F1-BA644CE2986B}" type="pres">
      <dgm:prSet presAssocID="{019303C6-4493-44B4-8277-21AB227CB71F}" presName="hierFlow" presStyleCnt="0"/>
      <dgm:spPr/>
    </dgm:pt>
    <dgm:pt modelId="{F7EAA44A-2C29-4B68-B5DE-52EC0E08B947}" type="pres">
      <dgm:prSet presAssocID="{019303C6-4493-44B4-8277-21AB227CB71F}" presName="hierChild1" presStyleCnt="0">
        <dgm:presLayoutVars>
          <dgm:chPref val="1"/>
          <dgm:animOne val="branch"/>
          <dgm:animLvl val="lvl"/>
        </dgm:presLayoutVars>
      </dgm:prSet>
      <dgm:spPr/>
    </dgm:pt>
    <dgm:pt modelId="{37E499E8-E7A1-4CA3-BB56-AC4E073FFE52}" type="pres">
      <dgm:prSet presAssocID="{331D0123-59D0-4A48-902D-014D20060EAD}" presName="Name14" presStyleCnt="0"/>
      <dgm:spPr/>
    </dgm:pt>
    <dgm:pt modelId="{7819DD38-CDFF-4AA2-86FD-B3B7424F5E7E}" type="pres">
      <dgm:prSet presAssocID="{331D0123-59D0-4A48-902D-014D20060EAD}" presName="level1Shape" presStyleLbl="node0" presStyleIdx="0" presStyleCnt="1" custScaleX="116408" custScaleY="110662" custLinFactNeighborX="32500" custLinFactNeighborY="-3532">
        <dgm:presLayoutVars>
          <dgm:chPref val="3"/>
        </dgm:presLayoutVars>
      </dgm:prSet>
      <dgm:spPr/>
      <dgm:t>
        <a:bodyPr/>
        <a:lstStyle/>
        <a:p>
          <a:endParaRPr lang="en-US"/>
        </a:p>
      </dgm:t>
    </dgm:pt>
    <dgm:pt modelId="{DF631E8F-5F03-4C0F-BD15-84CF4BDE5AE8}" type="pres">
      <dgm:prSet presAssocID="{331D0123-59D0-4A48-902D-014D20060EAD}" presName="hierChild2" presStyleCnt="0"/>
      <dgm:spPr/>
    </dgm:pt>
    <dgm:pt modelId="{6EF72203-8374-46DA-BB92-78CA798E904E}" type="pres">
      <dgm:prSet presAssocID="{BAB342C5-8F79-4B47-BA3B-12E0C7FA2EA4}" presName="Name19" presStyleLbl="parChTrans1D2" presStyleIdx="0" presStyleCnt="3"/>
      <dgm:spPr/>
      <dgm:t>
        <a:bodyPr/>
        <a:lstStyle/>
        <a:p>
          <a:endParaRPr lang="en-US"/>
        </a:p>
      </dgm:t>
    </dgm:pt>
    <dgm:pt modelId="{A9691116-5689-4D8A-A9E5-D67D1E940E01}" type="pres">
      <dgm:prSet presAssocID="{52D32C01-5317-4A65-AD02-8A2FE72D99C1}" presName="Name21" presStyleCnt="0"/>
      <dgm:spPr/>
    </dgm:pt>
    <dgm:pt modelId="{5B14BC03-7A1B-400E-8ADF-BCD2818CC7B5}" type="pres">
      <dgm:prSet presAssocID="{52D32C01-5317-4A65-AD02-8A2FE72D99C1}" presName="level2Shape" presStyleLbl="node2" presStyleIdx="0" presStyleCnt="3"/>
      <dgm:spPr/>
      <dgm:t>
        <a:bodyPr/>
        <a:lstStyle/>
        <a:p>
          <a:endParaRPr lang="en-US"/>
        </a:p>
      </dgm:t>
    </dgm:pt>
    <dgm:pt modelId="{C1177859-42AE-4C29-A573-A9BD48C19756}" type="pres">
      <dgm:prSet presAssocID="{52D32C01-5317-4A65-AD02-8A2FE72D99C1}" presName="hierChild3" presStyleCnt="0"/>
      <dgm:spPr/>
    </dgm:pt>
    <dgm:pt modelId="{DE7BBBB8-EA2B-4258-8BAE-CABC0E8FDB6B}" type="pres">
      <dgm:prSet presAssocID="{14D716EB-07E7-41A6-8AD3-B8CC71C6985B}" presName="Name19" presStyleLbl="parChTrans1D3" presStyleIdx="0" presStyleCnt="6"/>
      <dgm:spPr/>
      <dgm:t>
        <a:bodyPr/>
        <a:lstStyle/>
        <a:p>
          <a:endParaRPr lang="en-US"/>
        </a:p>
      </dgm:t>
    </dgm:pt>
    <dgm:pt modelId="{87F560C9-7C8A-48C0-BEE6-04E1BB3E6E8A}" type="pres">
      <dgm:prSet presAssocID="{1B5ED71D-2D8C-49CB-9F90-93EB673AFB13}" presName="Name21" presStyleCnt="0"/>
      <dgm:spPr/>
    </dgm:pt>
    <dgm:pt modelId="{1A2ABE77-0C0B-48BD-BE54-55A0BB6DB91E}" type="pres">
      <dgm:prSet presAssocID="{1B5ED71D-2D8C-49CB-9F90-93EB673AFB13}" presName="level2Shape" presStyleLbl="node3" presStyleIdx="0" presStyleCnt="6"/>
      <dgm:spPr/>
      <dgm:t>
        <a:bodyPr/>
        <a:lstStyle/>
        <a:p>
          <a:endParaRPr lang="en-US"/>
        </a:p>
      </dgm:t>
    </dgm:pt>
    <dgm:pt modelId="{B2CDEFC7-D769-4C0D-AC88-DE99ABED4C86}" type="pres">
      <dgm:prSet presAssocID="{1B5ED71D-2D8C-49CB-9F90-93EB673AFB13}" presName="hierChild3" presStyleCnt="0"/>
      <dgm:spPr/>
    </dgm:pt>
    <dgm:pt modelId="{8B16E4C1-C62A-4B08-9E24-E3653A32C70F}" type="pres">
      <dgm:prSet presAssocID="{3B85C4BB-B0F3-474C-938D-36CDEBA974FB}" presName="Name19" presStyleLbl="parChTrans1D3" presStyleIdx="1" presStyleCnt="6"/>
      <dgm:spPr/>
      <dgm:t>
        <a:bodyPr/>
        <a:lstStyle/>
        <a:p>
          <a:endParaRPr lang="en-US"/>
        </a:p>
      </dgm:t>
    </dgm:pt>
    <dgm:pt modelId="{9F37055E-2C61-45C2-B18C-B8A225FE6B7E}" type="pres">
      <dgm:prSet presAssocID="{6AC11303-0BAC-46A6-B739-D9B26AAE2AAD}" presName="Name21" presStyleCnt="0"/>
      <dgm:spPr/>
    </dgm:pt>
    <dgm:pt modelId="{15B271CC-E144-4E81-8CD2-EF6B1E86BABD}" type="pres">
      <dgm:prSet presAssocID="{6AC11303-0BAC-46A6-B739-D9B26AAE2AAD}" presName="level2Shape" presStyleLbl="node3" presStyleIdx="1" presStyleCnt="6"/>
      <dgm:spPr/>
      <dgm:t>
        <a:bodyPr/>
        <a:lstStyle/>
        <a:p>
          <a:endParaRPr lang="en-US"/>
        </a:p>
      </dgm:t>
    </dgm:pt>
    <dgm:pt modelId="{769BFEE2-5FA9-49E1-9755-DB11916A9FEE}" type="pres">
      <dgm:prSet presAssocID="{6AC11303-0BAC-46A6-B739-D9B26AAE2AAD}" presName="hierChild3" presStyleCnt="0"/>
      <dgm:spPr/>
    </dgm:pt>
    <dgm:pt modelId="{5233C565-7EA9-486A-B211-C30D175A7A88}" type="pres">
      <dgm:prSet presAssocID="{45C3E0FB-C5DF-4687-AF27-53D07766B40F}" presName="Name19" presStyleLbl="parChTrans1D2" presStyleIdx="1" presStyleCnt="3"/>
      <dgm:spPr/>
      <dgm:t>
        <a:bodyPr/>
        <a:lstStyle/>
        <a:p>
          <a:endParaRPr lang="en-US"/>
        </a:p>
      </dgm:t>
    </dgm:pt>
    <dgm:pt modelId="{AEE386CB-56EA-4296-8DEA-2666635631CE}" type="pres">
      <dgm:prSet presAssocID="{C6E9E401-FF26-4E7C-900B-E145837200D9}" presName="Name21" presStyleCnt="0"/>
      <dgm:spPr/>
    </dgm:pt>
    <dgm:pt modelId="{D37E7C4E-A195-46D6-9744-D3F8EB7DCE04}" type="pres">
      <dgm:prSet presAssocID="{C6E9E401-FF26-4E7C-900B-E145837200D9}" presName="level2Shape" presStyleLbl="node2" presStyleIdx="1" presStyleCnt="3"/>
      <dgm:spPr/>
      <dgm:t>
        <a:bodyPr/>
        <a:lstStyle/>
        <a:p>
          <a:endParaRPr lang="en-US"/>
        </a:p>
      </dgm:t>
    </dgm:pt>
    <dgm:pt modelId="{0C8326DA-FAAB-4FFC-8C54-33B4BE90F391}" type="pres">
      <dgm:prSet presAssocID="{C6E9E401-FF26-4E7C-900B-E145837200D9}" presName="hierChild3" presStyleCnt="0"/>
      <dgm:spPr/>
    </dgm:pt>
    <dgm:pt modelId="{BE9138F0-BB5A-4DE6-8410-A93D64154471}" type="pres">
      <dgm:prSet presAssocID="{9E8B885F-A244-498D-B466-9E6DA58CD84A}" presName="Name19" presStyleLbl="parChTrans1D3" presStyleIdx="2" presStyleCnt="6"/>
      <dgm:spPr/>
      <dgm:t>
        <a:bodyPr/>
        <a:lstStyle/>
        <a:p>
          <a:endParaRPr lang="en-US"/>
        </a:p>
      </dgm:t>
    </dgm:pt>
    <dgm:pt modelId="{2470D646-AAD0-43E9-9392-648611827D12}" type="pres">
      <dgm:prSet presAssocID="{126A2548-FA45-41D8-8F8C-C187206991FC}" presName="Name21" presStyleCnt="0"/>
      <dgm:spPr/>
    </dgm:pt>
    <dgm:pt modelId="{1B33F670-229B-40AC-A1C8-9564FE649AD3}" type="pres">
      <dgm:prSet presAssocID="{126A2548-FA45-41D8-8F8C-C187206991FC}" presName="level2Shape" presStyleLbl="node3" presStyleIdx="2" presStyleCnt="6"/>
      <dgm:spPr/>
      <dgm:t>
        <a:bodyPr/>
        <a:lstStyle/>
        <a:p>
          <a:endParaRPr lang="en-US"/>
        </a:p>
      </dgm:t>
    </dgm:pt>
    <dgm:pt modelId="{29FDF976-EFA1-4727-80B5-BD1FE6E7F8E7}" type="pres">
      <dgm:prSet presAssocID="{126A2548-FA45-41D8-8F8C-C187206991FC}" presName="hierChild3" presStyleCnt="0"/>
      <dgm:spPr/>
    </dgm:pt>
    <dgm:pt modelId="{D77C216D-8C70-461A-9981-A193BD43D84F}" type="pres">
      <dgm:prSet presAssocID="{C9A52D36-1DDF-4B7F-802B-BDD04C273A8F}" presName="Name19" presStyleLbl="parChTrans1D3" presStyleIdx="3" presStyleCnt="6"/>
      <dgm:spPr/>
      <dgm:t>
        <a:bodyPr/>
        <a:lstStyle/>
        <a:p>
          <a:endParaRPr lang="en-US"/>
        </a:p>
      </dgm:t>
    </dgm:pt>
    <dgm:pt modelId="{64D8B3DD-1AFE-4CE8-AB43-8D49AF883654}" type="pres">
      <dgm:prSet presAssocID="{1BCE92E8-1BC7-45A1-B631-379DCABAB9F7}" presName="Name21" presStyleCnt="0"/>
      <dgm:spPr/>
    </dgm:pt>
    <dgm:pt modelId="{83097369-28E7-4CF6-A8A6-6BCAAAC9AA50}" type="pres">
      <dgm:prSet presAssocID="{1BCE92E8-1BC7-45A1-B631-379DCABAB9F7}" presName="level2Shape" presStyleLbl="node3" presStyleIdx="3" presStyleCnt="6"/>
      <dgm:spPr/>
      <dgm:t>
        <a:bodyPr/>
        <a:lstStyle/>
        <a:p>
          <a:endParaRPr lang="en-US"/>
        </a:p>
      </dgm:t>
    </dgm:pt>
    <dgm:pt modelId="{76104175-E9EE-49B8-9ECE-957590F05A42}" type="pres">
      <dgm:prSet presAssocID="{1BCE92E8-1BC7-45A1-B631-379DCABAB9F7}" presName="hierChild3" presStyleCnt="0"/>
      <dgm:spPr/>
    </dgm:pt>
    <dgm:pt modelId="{D0541937-4810-4887-8E36-689D3C6EA09E}" type="pres">
      <dgm:prSet presAssocID="{601A650F-3F04-4A2C-AD99-7849E8CA2E76}" presName="Name19" presStyleLbl="parChTrans1D3" presStyleIdx="4" presStyleCnt="6"/>
      <dgm:spPr/>
      <dgm:t>
        <a:bodyPr/>
        <a:lstStyle/>
        <a:p>
          <a:endParaRPr lang="en-US"/>
        </a:p>
      </dgm:t>
    </dgm:pt>
    <dgm:pt modelId="{3B56B4AF-E3E5-45DA-A3CC-D87695B0A100}" type="pres">
      <dgm:prSet presAssocID="{94BEBA59-A219-4428-8944-43C73FAF81C5}" presName="Name21" presStyleCnt="0"/>
      <dgm:spPr/>
    </dgm:pt>
    <dgm:pt modelId="{5F56AF40-B01B-4377-8EF8-464016733C75}" type="pres">
      <dgm:prSet presAssocID="{94BEBA59-A219-4428-8944-43C73FAF81C5}" presName="level2Shape" presStyleLbl="node3" presStyleIdx="4" presStyleCnt="6"/>
      <dgm:spPr/>
      <dgm:t>
        <a:bodyPr/>
        <a:lstStyle/>
        <a:p>
          <a:endParaRPr lang="en-US"/>
        </a:p>
      </dgm:t>
    </dgm:pt>
    <dgm:pt modelId="{9FEB2D4A-BEFD-4C05-939A-939582679229}" type="pres">
      <dgm:prSet presAssocID="{94BEBA59-A219-4428-8944-43C73FAF81C5}" presName="hierChild3" presStyleCnt="0"/>
      <dgm:spPr/>
    </dgm:pt>
    <dgm:pt modelId="{0D8A386C-A885-42AD-B313-8012153C15C4}" type="pres">
      <dgm:prSet presAssocID="{E765CA93-9480-4755-953A-933C55D4043A}" presName="Name19" presStyleLbl="parChTrans1D2" presStyleIdx="2" presStyleCnt="3"/>
      <dgm:spPr/>
      <dgm:t>
        <a:bodyPr/>
        <a:lstStyle/>
        <a:p>
          <a:endParaRPr lang="en-US"/>
        </a:p>
      </dgm:t>
    </dgm:pt>
    <dgm:pt modelId="{CDCF6354-0E6D-42CA-B18B-8715324659E8}" type="pres">
      <dgm:prSet presAssocID="{61C1327B-07CD-4484-A838-772A639E6FB2}" presName="Name21" presStyleCnt="0"/>
      <dgm:spPr/>
    </dgm:pt>
    <dgm:pt modelId="{4A7822F4-6D06-4019-98AC-F8F3C80D027A}" type="pres">
      <dgm:prSet presAssocID="{61C1327B-07CD-4484-A838-772A639E6FB2}" presName="level2Shape" presStyleLbl="node2" presStyleIdx="2" presStyleCnt="3"/>
      <dgm:spPr/>
      <dgm:t>
        <a:bodyPr/>
        <a:lstStyle/>
        <a:p>
          <a:endParaRPr lang="en-US"/>
        </a:p>
      </dgm:t>
    </dgm:pt>
    <dgm:pt modelId="{E73AD4AC-AE38-4C33-B3EB-C631142F01F2}" type="pres">
      <dgm:prSet presAssocID="{61C1327B-07CD-4484-A838-772A639E6FB2}" presName="hierChild3" presStyleCnt="0"/>
      <dgm:spPr/>
    </dgm:pt>
    <dgm:pt modelId="{49F20D69-533E-43CD-9BFD-D7C5559A3E7F}" type="pres">
      <dgm:prSet presAssocID="{90DA1E52-BB0B-49CC-A60C-6D4C7A6604B3}" presName="Name19" presStyleLbl="parChTrans1D3" presStyleIdx="5" presStyleCnt="6"/>
      <dgm:spPr/>
      <dgm:t>
        <a:bodyPr/>
        <a:lstStyle/>
        <a:p>
          <a:endParaRPr lang="en-US"/>
        </a:p>
      </dgm:t>
    </dgm:pt>
    <dgm:pt modelId="{0B2567E8-87E4-4807-A72E-55BAB1C81932}" type="pres">
      <dgm:prSet presAssocID="{7396529F-5654-4D15-91E6-0D5CE68D23A6}" presName="Name21" presStyleCnt="0"/>
      <dgm:spPr/>
    </dgm:pt>
    <dgm:pt modelId="{46988112-650D-4A40-AEB5-C231F41302A3}" type="pres">
      <dgm:prSet presAssocID="{7396529F-5654-4D15-91E6-0D5CE68D23A6}" presName="level2Shape" presStyleLbl="node3" presStyleIdx="5" presStyleCnt="6"/>
      <dgm:spPr/>
      <dgm:t>
        <a:bodyPr/>
        <a:lstStyle/>
        <a:p>
          <a:endParaRPr lang="en-US"/>
        </a:p>
      </dgm:t>
    </dgm:pt>
    <dgm:pt modelId="{DFE577A3-A398-409A-8210-583278336EA3}" type="pres">
      <dgm:prSet presAssocID="{7396529F-5654-4D15-91E6-0D5CE68D23A6}" presName="hierChild3" presStyleCnt="0"/>
      <dgm:spPr/>
    </dgm:pt>
    <dgm:pt modelId="{014669CC-DC89-4DC0-9F7A-D2B22F365244}" type="pres">
      <dgm:prSet presAssocID="{019303C6-4493-44B4-8277-21AB227CB71F}" presName="bgShapesFlow" presStyleCnt="0"/>
      <dgm:spPr/>
    </dgm:pt>
  </dgm:ptLst>
  <dgm:cxnLst>
    <dgm:cxn modelId="{D0D9DCB1-C774-4434-A637-9E742CB313B1}" type="presOf" srcId="{3B85C4BB-B0F3-474C-938D-36CDEBA974FB}" destId="{8B16E4C1-C62A-4B08-9E24-E3653A32C70F}" srcOrd="0" destOrd="0" presId="urn:microsoft.com/office/officeart/2005/8/layout/hierarchy6"/>
    <dgm:cxn modelId="{EAA3DAD7-E0A7-4069-89EE-36A3E26DBB93}" type="presOf" srcId="{E765CA93-9480-4755-953A-933C55D4043A}" destId="{0D8A386C-A885-42AD-B313-8012153C15C4}" srcOrd="0" destOrd="0" presId="urn:microsoft.com/office/officeart/2005/8/layout/hierarchy6"/>
    <dgm:cxn modelId="{95272CA5-1671-4B14-9159-A08EC9C6E88D}" type="presOf" srcId="{1B5ED71D-2D8C-49CB-9F90-93EB673AFB13}" destId="{1A2ABE77-0C0B-48BD-BE54-55A0BB6DB91E}" srcOrd="0" destOrd="0" presId="urn:microsoft.com/office/officeart/2005/8/layout/hierarchy6"/>
    <dgm:cxn modelId="{C3B0A468-DB9A-4DCA-9A6F-7BABCB0059B9}" srcId="{61C1327B-07CD-4484-A838-772A639E6FB2}" destId="{7396529F-5654-4D15-91E6-0D5CE68D23A6}" srcOrd="0" destOrd="0" parTransId="{90DA1E52-BB0B-49CC-A60C-6D4C7A6604B3}" sibTransId="{CFBC1815-EF19-4050-82AD-26754B53A9CF}"/>
    <dgm:cxn modelId="{AE1C1838-8AD2-4410-B7D8-6E7C3C035D50}" srcId="{52D32C01-5317-4A65-AD02-8A2FE72D99C1}" destId="{1B5ED71D-2D8C-49CB-9F90-93EB673AFB13}" srcOrd="0" destOrd="0" parTransId="{14D716EB-07E7-41A6-8AD3-B8CC71C6985B}" sibTransId="{1C10555D-CC71-47AA-87EB-AE6FA5C04841}"/>
    <dgm:cxn modelId="{723AF34D-A8DC-47C8-B9EF-5EAAF15F1FC6}" type="presOf" srcId="{52D32C01-5317-4A65-AD02-8A2FE72D99C1}" destId="{5B14BC03-7A1B-400E-8ADF-BCD2818CC7B5}" srcOrd="0" destOrd="0" presId="urn:microsoft.com/office/officeart/2005/8/layout/hierarchy6"/>
    <dgm:cxn modelId="{8F9F95B2-FCEA-4C2B-991C-C28039954421}" type="presOf" srcId="{61C1327B-07CD-4484-A838-772A639E6FB2}" destId="{4A7822F4-6D06-4019-98AC-F8F3C80D027A}" srcOrd="0" destOrd="0" presId="urn:microsoft.com/office/officeart/2005/8/layout/hierarchy6"/>
    <dgm:cxn modelId="{0600D4AC-3F58-4E77-B6E0-E4882B7B2CC2}" type="presOf" srcId="{9E8B885F-A244-498D-B466-9E6DA58CD84A}" destId="{BE9138F0-BB5A-4DE6-8410-A93D64154471}" srcOrd="0" destOrd="0" presId="urn:microsoft.com/office/officeart/2005/8/layout/hierarchy6"/>
    <dgm:cxn modelId="{02C05C0B-B3B5-49EF-B026-9656C2439BE9}" srcId="{331D0123-59D0-4A48-902D-014D20060EAD}" destId="{52D32C01-5317-4A65-AD02-8A2FE72D99C1}" srcOrd="0" destOrd="0" parTransId="{BAB342C5-8F79-4B47-BA3B-12E0C7FA2EA4}" sibTransId="{7C1B6B2F-199C-4C7F-95BA-5014757C09A3}"/>
    <dgm:cxn modelId="{2171F911-C309-404C-8CA1-5F0300C92ECC}" type="presOf" srcId="{7396529F-5654-4D15-91E6-0D5CE68D23A6}" destId="{46988112-650D-4A40-AEB5-C231F41302A3}" srcOrd="0" destOrd="0" presId="urn:microsoft.com/office/officeart/2005/8/layout/hierarchy6"/>
    <dgm:cxn modelId="{A74D2D47-ABEF-43F1-93E6-F391E352BF56}" type="presOf" srcId="{601A650F-3F04-4A2C-AD99-7849E8CA2E76}" destId="{D0541937-4810-4887-8E36-689D3C6EA09E}" srcOrd="0" destOrd="0" presId="urn:microsoft.com/office/officeart/2005/8/layout/hierarchy6"/>
    <dgm:cxn modelId="{A37A8A65-1089-4E90-9294-79357B8A13A4}" type="presOf" srcId="{019303C6-4493-44B4-8277-21AB227CB71F}" destId="{BDA5646C-3B1D-41E3-826A-793D8A367468}" srcOrd="0" destOrd="0" presId="urn:microsoft.com/office/officeart/2005/8/layout/hierarchy6"/>
    <dgm:cxn modelId="{C7ABCF1C-DE85-4A30-9D77-8993FBC8EAA4}" srcId="{331D0123-59D0-4A48-902D-014D20060EAD}" destId="{61C1327B-07CD-4484-A838-772A639E6FB2}" srcOrd="2" destOrd="0" parTransId="{E765CA93-9480-4755-953A-933C55D4043A}" sibTransId="{4439DA47-2751-44B4-835A-8DD53BD64A6B}"/>
    <dgm:cxn modelId="{F3400CB8-E13C-4DD1-8147-DF586E0C14EF}" type="presOf" srcId="{45C3E0FB-C5DF-4687-AF27-53D07766B40F}" destId="{5233C565-7EA9-486A-B211-C30D175A7A88}" srcOrd="0" destOrd="0" presId="urn:microsoft.com/office/officeart/2005/8/layout/hierarchy6"/>
    <dgm:cxn modelId="{9D7E6C28-34FD-4783-8903-6E5E441B6CB1}" type="presOf" srcId="{331D0123-59D0-4A48-902D-014D20060EAD}" destId="{7819DD38-CDFF-4AA2-86FD-B3B7424F5E7E}" srcOrd="0" destOrd="0" presId="urn:microsoft.com/office/officeart/2005/8/layout/hierarchy6"/>
    <dgm:cxn modelId="{23A9C551-6D14-4043-AE29-EA01EBD91649}" srcId="{C6E9E401-FF26-4E7C-900B-E145837200D9}" destId="{1BCE92E8-1BC7-45A1-B631-379DCABAB9F7}" srcOrd="1" destOrd="0" parTransId="{C9A52D36-1DDF-4B7F-802B-BDD04C273A8F}" sibTransId="{5B7AA351-999B-4356-80AA-8D302424764E}"/>
    <dgm:cxn modelId="{8DBD8181-73EE-4EB6-9972-C33ED9118F6F}" type="presOf" srcId="{90DA1E52-BB0B-49CC-A60C-6D4C7A6604B3}" destId="{49F20D69-533E-43CD-9BFD-D7C5559A3E7F}" srcOrd="0" destOrd="0" presId="urn:microsoft.com/office/officeart/2005/8/layout/hierarchy6"/>
    <dgm:cxn modelId="{C60B5EDC-1E1B-4402-881F-ABB074EA4FB2}" srcId="{C6E9E401-FF26-4E7C-900B-E145837200D9}" destId="{94BEBA59-A219-4428-8944-43C73FAF81C5}" srcOrd="2" destOrd="0" parTransId="{601A650F-3F04-4A2C-AD99-7849E8CA2E76}" sibTransId="{D1BFD903-02B6-41D5-80C3-17CCC1BC5774}"/>
    <dgm:cxn modelId="{5A94215A-5F21-45F2-B8BD-65A9E85E9824}" type="presOf" srcId="{126A2548-FA45-41D8-8F8C-C187206991FC}" destId="{1B33F670-229B-40AC-A1C8-9564FE649AD3}" srcOrd="0" destOrd="0" presId="urn:microsoft.com/office/officeart/2005/8/layout/hierarchy6"/>
    <dgm:cxn modelId="{8467C723-D9CD-4696-A6CE-FCC9421FBB67}" srcId="{C6E9E401-FF26-4E7C-900B-E145837200D9}" destId="{126A2548-FA45-41D8-8F8C-C187206991FC}" srcOrd="0" destOrd="0" parTransId="{9E8B885F-A244-498D-B466-9E6DA58CD84A}" sibTransId="{C2E9BB3F-49EE-498F-8F99-90D06ABB4792}"/>
    <dgm:cxn modelId="{F6ACA5F3-1E88-42DF-82FB-2A2F9234200C}" srcId="{331D0123-59D0-4A48-902D-014D20060EAD}" destId="{C6E9E401-FF26-4E7C-900B-E145837200D9}" srcOrd="1" destOrd="0" parTransId="{45C3E0FB-C5DF-4687-AF27-53D07766B40F}" sibTransId="{FFE6467B-3E39-4793-AA2C-E9BAFCBBEB96}"/>
    <dgm:cxn modelId="{BE06D3CE-94A8-4E38-9AB5-DFE1B4090093}" type="presOf" srcId="{6AC11303-0BAC-46A6-B739-D9B26AAE2AAD}" destId="{15B271CC-E144-4E81-8CD2-EF6B1E86BABD}" srcOrd="0" destOrd="0" presId="urn:microsoft.com/office/officeart/2005/8/layout/hierarchy6"/>
    <dgm:cxn modelId="{86B81A72-0AB9-4C3E-A92F-5029630F4689}" type="presOf" srcId="{14D716EB-07E7-41A6-8AD3-B8CC71C6985B}" destId="{DE7BBBB8-EA2B-4258-8BAE-CABC0E8FDB6B}" srcOrd="0" destOrd="0" presId="urn:microsoft.com/office/officeart/2005/8/layout/hierarchy6"/>
    <dgm:cxn modelId="{AA1148FE-C6F8-45BC-8233-C6BDFC4FE6E0}" type="presOf" srcId="{C9A52D36-1DDF-4B7F-802B-BDD04C273A8F}" destId="{D77C216D-8C70-461A-9981-A193BD43D84F}" srcOrd="0" destOrd="0" presId="urn:microsoft.com/office/officeart/2005/8/layout/hierarchy6"/>
    <dgm:cxn modelId="{B027C57E-9FC3-4964-A7B4-F65CB8AAC190}" srcId="{019303C6-4493-44B4-8277-21AB227CB71F}" destId="{331D0123-59D0-4A48-902D-014D20060EAD}" srcOrd="0" destOrd="0" parTransId="{16435A93-9738-48A1-B19E-11EB6BBB8D2C}" sibTransId="{E16E317F-235B-43E8-B56A-E1DE82E19018}"/>
    <dgm:cxn modelId="{3BDF0521-DBE4-4B63-9451-967947299D4C}" type="presOf" srcId="{94BEBA59-A219-4428-8944-43C73FAF81C5}" destId="{5F56AF40-B01B-4377-8EF8-464016733C75}" srcOrd="0" destOrd="0" presId="urn:microsoft.com/office/officeart/2005/8/layout/hierarchy6"/>
    <dgm:cxn modelId="{F9217A3F-0756-4308-91EE-B1814C0A0147}" srcId="{52D32C01-5317-4A65-AD02-8A2FE72D99C1}" destId="{6AC11303-0BAC-46A6-B739-D9B26AAE2AAD}" srcOrd="1" destOrd="0" parTransId="{3B85C4BB-B0F3-474C-938D-36CDEBA974FB}" sibTransId="{19E05577-D502-4C68-BD40-66CA570A2046}"/>
    <dgm:cxn modelId="{D188727D-146D-44C6-8B8E-B219CF7125FF}" type="presOf" srcId="{1BCE92E8-1BC7-45A1-B631-379DCABAB9F7}" destId="{83097369-28E7-4CF6-A8A6-6BCAAAC9AA50}" srcOrd="0" destOrd="0" presId="urn:microsoft.com/office/officeart/2005/8/layout/hierarchy6"/>
    <dgm:cxn modelId="{D9771E0E-E9D3-4E7E-98EF-B88AA17F3112}" type="presOf" srcId="{BAB342C5-8F79-4B47-BA3B-12E0C7FA2EA4}" destId="{6EF72203-8374-46DA-BB92-78CA798E904E}" srcOrd="0" destOrd="0" presId="urn:microsoft.com/office/officeart/2005/8/layout/hierarchy6"/>
    <dgm:cxn modelId="{C30DC365-C057-4E56-978E-565526088C0C}" type="presOf" srcId="{C6E9E401-FF26-4E7C-900B-E145837200D9}" destId="{D37E7C4E-A195-46D6-9744-D3F8EB7DCE04}" srcOrd="0" destOrd="0" presId="urn:microsoft.com/office/officeart/2005/8/layout/hierarchy6"/>
    <dgm:cxn modelId="{CDD43641-E32E-4DD2-BFC2-6E1612E49AED}" type="presParOf" srcId="{BDA5646C-3B1D-41E3-826A-793D8A367468}" destId="{2E13E5FB-7F59-4D00-A7F1-BA644CE2986B}" srcOrd="0" destOrd="0" presId="urn:microsoft.com/office/officeart/2005/8/layout/hierarchy6"/>
    <dgm:cxn modelId="{39CDBF16-6298-460D-A1D2-ABFF2DF7C7F8}" type="presParOf" srcId="{2E13E5FB-7F59-4D00-A7F1-BA644CE2986B}" destId="{F7EAA44A-2C29-4B68-B5DE-52EC0E08B947}" srcOrd="0" destOrd="0" presId="urn:microsoft.com/office/officeart/2005/8/layout/hierarchy6"/>
    <dgm:cxn modelId="{05A09709-F5E1-419E-8277-B7A6B00E6EAD}" type="presParOf" srcId="{F7EAA44A-2C29-4B68-B5DE-52EC0E08B947}" destId="{37E499E8-E7A1-4CA3-BB56-AC4E073FFE52}" srcOrd="0" destOrd="0" presId="urn:microsoft.com/office/officeart/2005/8/layout/hierarchy6"/>
    <dgm:cxn modelId="{E25C28E9-C988-4859-9C12-DA4A7597A736}" type="presParOf" srcId="{37E499E8-E7A1-4CA3-BB56-AC4E073FFE52}" destId="{7819DD38-CDFF-4AA2-86FD-B3B7424F5E7E}" srcOrd="0" destOrd="0" presId="urn:microsoft.com/office/officeart/2005/8/layout/hierarchy6"/>
    <dgm:cxn modelId="{26FDAC10-164A-4A63-86FD-5BFC243D3330}" type="presParOf" srcId="{37E499E8-E7A1-4CA3-BB56-AC4E073FFE52}" destId="{DF631E8F-5F03-4C0F-BD15-84CF4BDE5AE8}" srcOrd="1" destOrd="0" presId="urn:microsoft.com/office/officeart/2005/8/layout/hierarchy6"/>
    <dgm:cxn modelId="{9CE94190-FCDD-481E-8978-A4B2969C26A1}" type="presParOf" srcId="{DF631E8F-5F03-4C0F-BD15-84CF4BDE5AE8}" destId="{6EF72203-8374-46DA-BB92-78CA798E904E}" srcOrd="0" destOrd="0" presId="urn:microsoft.com/office/officeart/2005/8/layout/hierarchy6"/>
    <dgm:cxn modelId="{A6EF0B71-E078-4FE7-8B96-B32F23F82131}" type="presParOf" srcId="{DF631E8F-5F03-4C0F-BD15-84CF4BDE5AE8}" destId="{A9691116-5689-4D8A-A9E5-D67D1E940E01}" srcOrd="1" destOrd="0" presId="urn:microsoft.com/office/officeart/2005/8/layout/hierarchy6"/>
    <dgm:cxn modelId="{ABF8D61F-3AC9-4AAF-B818-6ABB2BE98EA0}" type="presParOf" srcId="{A9691116-5689-4D8A-A9E5-D67D1E940E01}" destId="{5B14BC03-7A1B-400E-8ADF-BCD2818CC7B5}" srcOrd="0" destOrd="0" presId="urn:microsoft.com/office/officeart/2005/8/layout/hierarchy6"/>
    <dgm:cxn modelId="{919D0CCE-9123-4C1B-A0BD-BAA579DE91F9}" type="presParOf" srcId="{A9691116-5689-4D8A-A9E5-D67D1E940E01}" destId="{C1177859-42AE-4C29-A573-A9BD48C19756}" srcOrd="1" destOrd="0" presId="urn:microsoft.com/office/officeart/2005/8/layout/hierarchy6"/>
    <dgm:cxn modelId="{44F29F9D-9051-4728-81C6-36249928F3F4}" type="presParOf" srcId="{C1177859-42AE-4C29-A573-A9BD48C19756}" destId="{DE7BBBB8-EA2B-4258-8BAE-CABC0E8FDB6B}" srcOrd="0" destOrd="0" presId="urn:microsoft.com/office/officeart/2005/8/layout/hierarchy6"/>
    <dgm:cxn modelId="{B28B5F36-05AE-4E3F-B23C-D69AB5B9FD73}" type="presParOf" srcId="{C1177859-42AE-4C29-A573-A9BD48C19756}" destId="{87F560C9-7C8A-48C0-BEE6-04E1BB3E6E8A}" srcOrd="1" destOrd="0" presId="urn:microsoft.com/office/officeart/2005/8/layout/hierarchy6"/>
    <dgm:cxn modelId="{12FE30B3-14C8-48FB-8005-C5C6727B375D}" type="presParOf" srcId="{87F560C9-7C8A-48C0-BEE6-04E1BB3E6E8A}" destId="{1A2ABE77-0C0B-48BD-BE54-55A0BB6DB91E}" srcOrd="0" destOrd="0" presId="urn:microsoft.com/office/officeart/2005/8/layout/hierarchy6"/>
    <dgm:cxn modelId="{01CF182B-FCC3-48CC-B0C4-128F7DAD9CC1}" type="presParOf" srcId="{87F560C9-7C8A-48C0-BEE6-04E1BB3E6E8A}" destId="{B2CDEFC7-D769-4C0D-AC88-DE99ABED4C86}" srcOrd="1" destOrd="0" presId="urn:microsoft.com/office/officeart/2005/8/layout/hierarchy6"/>
    <dgm:cxn modelId="{8D7D0200-97D9-4792-B85A-2E5E2C0A657D}" type="presParOf" srcId="{C1177859-42AE-4C29-A573-A9BD48C19756}" destId="{8B16E4C1-C62A-4B08-9E24-E3653A32C70F}" srcOrd="2" destOrd="0" presId="urn:microsoft.com/office/officeart/2005/8/layout/hierarchy6"/>
    <dgm:cxn modelId="{CE7C76E3-FE26-4B00-AA97-DE1D5AA65021}" type="presParOf" srcId="{C1177859-42AE-4C29-A573-A9BD48C19756}" destId="{9F37055E-2C61-45C2-B18C-B8A225FE6B7E}" srcOrd="3" destOrd="0" presId="urn:microsoft.com/office/officeart/2005/8/layout/hierarchy6"/>
    <dgm:cxn modelId="{5CBC6E6F-6BAC-476A-B885-F2F5D5E19219}" type="presParOf" srcId="{9F37055E-2C61-45C2-B18C-B8A225FE6B7E}" destId="{15B271CC-E144-4E81-8CD2-EF6B1E86BABD}" srcOrd="0" destOrd="0" presId="urn:microsoft.com/office/officeart/2005/8/layout/hierarchy6"/>
    <dgm:cxn modelId="{BF77EEC6-9716-4E17-AE50-3C7EC6E544C1}" type="presParOf" srcId="{9F37055E-2C61-45C2-B18C-B8A225FE6B7E}" destId="{769BFEE2-5FA9-49E1-9755-DB11916A9FEE}" srcOrd="1" destOrd="0" presId="urn:microsoft.com/office/officeart/2005/8/layout/hierarchy6"/>
    <dgm:cxn modelId="{F02D7D25-96F6-4C05-AFF4-872A2BC33C91}" type="presParOf" srcId="{DF631E8F-5F03-4C0F-BD15-84CF4BDE5AE8}" destId="{5233C565-7EA9-486A-B211-C30D175A7A88}" srcOrd="2" destOrd="0" presId="urn:microsoft.com/office/officeart/2005/8/layout/hierarchy6"/>
    <dgm:cxn modelId="{4839693D-85F4-4C4C-9EF9-A426498BA5D8}" type="presParOf" srcId="{DF631E8F-5F03-4C0F-BD15-84CF4BDE5AE8}" destId="{AEE386CB-56EA-4296-8DEA-2666635631CE}" srcOrd="3" destOrd="0" presId="urn:microsoft.com/office/officeart/2005/8/layout/hierarchy6"/>
    <dgm:cxn modelId="{3665041C-AACF-4278-8059-3E12A9DE50A4}" type="presParOf" srcId="{AEE386CB-56EA-4296-8DEA-2666635631CE}" destId="{D37E7C4E-A195-46D6-9744-D3F8EB7DCE04}" srcOrd="0" destOrd="0" presId="urn:microsoft.com/office/officeart/2005/8/layout/hierarchy6"/>
    <dgm:cxn modelId="{110749A1-D904-4253-93C1-33598E89BB98}" type="presParOf" srcId="{AEE386CB-56EA-4296-8DEA-2666635631CE}" destId="{0C8326DA-FAAB-4FFC-8C54-33B4BE90F391}" srcOrd="1" destOrd="0" presId="urn:microsoft.com/office/officeart/2005/8/layout/hierarchy6"/>
    <dgm:cxn modelId="{314DF149-9460-435B-9686-61959B74B45E}" type="presParOf" srcId="{0C8326DA-FAAB-4FFC-8C54-33B4BE90F391}" destId="{BE9138F0-BB5A-4DE6-8410-A93D64154471}" srcOrd="0" destOrd="0" presId="urn:microsoft.com/office/officeart/2005/8/layout/hierarchy6"/>
    <dgm:cxn modelId="{7213C315-191F-4ADF-9DFD-91D7F3EADFBE}" type="presParOf" srcId="{0C8326DA-FAAB-4FFC-8C54-33B4BE90F391}" destId="{2470D646-AAD0-43E9-9392-648611827D12}" srcOrd="1" destOrd="0" presId="urn:microsoft.com/office/officeart/2005/8/layout/hierarchy6"/>
    <dgm:cxn modelId="{B14913B5-CBAC-4B88-BC3F-930739FA1846}" type="presParOf" srcId="{2470D646-AAD0-43E9-9392-648611827D12}" destId="{1B33F670-229B-40AC-A1C8-9564FE649AD3}" srcOrd="0" destOrd="0" presId="urn:microsoft.com/office/officeart/2005/8/layout/hierarchy6"/>
    <dgm:cxn modelId="{E21ADDA5-F694-48DE-9698-30861BA55075}" type="presParOf" srcId="{2470D646-AAD0-43E9-9392-648611827D12}" destId="{29FDF976-EFA1-4727-80B5-BD1FE6E7F8E7}" srcOrd="1" destOrd="0" presId="urn:microsoft.com/office/officeart/2005/8/layout/hierarchy6"/>
    <dgm:cxn modelId="{D1888802-BDF8-43D7-A1FB-1548AFDA0306}" type="presParOf" srcId="{0C8326DA-FAAB-4FFC-8C54-33B4BE90F391}" destId="{D77C216D-8C70-461A-9981-A193BD43D84F}" srcOrd="2" destOrd="0" presId="urn:microsoft.com/office/officeart/2005/8/layout/hierarchy6"/>
    <dgm:cxn modelId="{7C566DED-E278-4AFC-910B-935340EEE93E}" type="presParOf" srcId="{0C8326DA-FAAB-4FFC-8C54-33B4BE90F391}" destId="{64D8B3DD-1AFE-4CE8-AB43-8D49AF883654}" srcOrd="3" destOrd="0" presId="urn:microsoft.com/office/officeart/2005/8/layout/hierarchy6"/>
    <dgm:cxn modelId="{7AB76AF8-7CEA-447C-B463-D87D21EB716D}" type="presParOf" srcId="{64D8B3DD-1AFE-4CE8-AB43-8D49AF883654}" destId="{83097369-28E7-4CF6-A8A6-6BCAAAC9AA50}" srcOrd="0" destOrd="0" presId="urn:microsoft.com/office/officeart/2005/8/layout/hierarchy6"/>
    <dgm:cxn modelId="{7714F8F2-3410-4EE6-84F8-E3CE88B7A7B6}" type="presParOf" srcId="{64D8B3DD-1AFE-4CE8-AB43-8D49AF883654}" destId="{76104175-E9EE-49B8-9ECE-957590F05A42}" srcOrd="1" destOrd="0" presId="urn:microsoft.com/office/officeart/2005/8/layout/hierarchy6"/>
    <dgm:cxn modelId="{C79E54CB-4E05-4D44-94F5-CD0451DCCD62}" type="presParOf" srcId="{0C8326DA-FAAB-4FFC-8C54-33B4BE90F391}" destId="{D0541937-4810-4887-8E36-689D3C6EA09E}" srcOrd="4" destOrd="0" presId="urn:microsoft.com/office/officeart/2005/8/layout/hierarchy6"/>
    <dgm:cxn modelId="{8BC6412E-80A9-4353-857B-4BBF4471077E}" type="presParOf" srcId="{0C8326DA-FAAB-4FFC-8C54-33B4BE90F391}" destId="{3B56B4AF-E3E5-45DA-A3CC-D87695B0A100}" srcOrd="5" destOrd="0" presId="urn:microsoft.com/office/officeart/2005/8/layout/hierarchy6"/>
    <dgm:cxn modelId="{71609896-416C-4F46-B3C9-F8E2E2D26994}" type="presParOf" srcId="{3B56B4AF-E3E5-45DA-A3CC-D87695B0A100}" destId="{5F56AF40-B01B-4377-8EF8-464016733C75}" srcOrd="0" destOrd="0" presId="urn:microsoft.com/office/officeart/2005/8/layout/hierarchy6"/>
    <dgm:cxn modelId="{8E5F8298-3166-4F90-A6C8-1A10FE3E69A2}" type="presParOf" srcId="{3B56B4AF-E3E5-45DA-A3CC-D87695B0A100}" destId="{9FEB2D4A-BEFD-4C05-939A-939582679229}" srcOrd="1" destOrd="0" presId="urn:microsoft.com/office/officeart/2005/8/layout/hierarchy6"/>
    <dgm:cxn modelId="{2202C5ED-B2F0-48C8-BC52-A1525EF2FBC5}" type="presParOf" srcId="{DF631E8F-5F03-4C0F-BD15-84CF4BDE5AE8}" destId="{0D8A386C-A885-42AD-B313-8012153C15C4}" srcOrd="4" destOrd="0" presId="urn:microsoft.com/office/officeart/2005/8/layout/hierarchy6"/>
    <dgm:cxn modelId="{8AF75DB2-B37F-4DE7-804A-FDA91205F55F}" type="presParOf" srcId="{DF631E8F-5F03-4C0F-BD15-84CF4BDE5AE8}" destId="{CDCF6354-0E6D-42CA-B18B-8715324659E8}" srcOrd="5" destOrd="0" presId="urn:microsoft.com/office/officeart/2005/8/layout/hierarchy6"/>
    <dgm:cxn modelId="{C222BCCB-C7AC-44FC-9E57-8C43D980D9EF}" type="presParOf" srcId="{CDCF6354-0E6D-42CA-B18B-8715324659E8}" destId="{4A7822F4-6D06-4019-98AC-F8F3C80D027A}" srcOrd="0" destOrd="0" presId="urn:microsoft.com/office/officeart/2005/8/layout/hierarchy6"/>
    <dgm:cxn modelId="{7F5E8F2C-E68A-4AEC-9F8B-9240D74390F4}" type="presParOf" srcId="{CDCF6354-0E6D-42CA-B18B-8715324659E8}" destId="{E73AD4AC-AE38-4C33-B3EB-C631142F01F2}" srcOrd="1" destOrd="0" presId="urn:microsoft.com/office/officeart/2005/8/layout/hierarchy6"/>
    <dgm:cxn modelId="{3A553E63-3163-4FA8-A4D8-8E3AB3B756AE}" type="presParOf" srcId="{E73AD4AC-AE38-4C33-B3EB-C631142F01F2}" destId="{49F20D69-533E-43CD-9BFD-D7C5559A3E7F}" srcOrd="0" destOrd="0" presId="urn:microsoft.com/office/officeart/2005/8/layout/hierarchy6"/>
    <dgm:cxn modelId="{860D407A-95E9-42E5-8F06-9B6A257B92FC}" type="presParOf" srcId="{E73AD4AC-AE38-4C33-B3EB-C631142F01F2}" destId="{0B2567E8-87E4-4807-A72E-55BAB1C81932}" srcOrd="1" destOrd="0" presId="urn:microsoft.com/office/officeart/2005/8/layout/hierarchy6"/>
    <dgm:cxn modelId="{F2CABD79-C0E6-4155-8F2C-ECF5A0837081}" type="presParOf" srcId="{0B2567E8-87E4-4807-A72E-55BAB1C81932}" destId="{46988112-650D-4A40-AEB5-C231F41302A3}" srcOrd="0" destOrd="0" presId="urn:microsoft.com/office/officeart/2005/8/layout/hierarchy6"/>
    <dgm:cxn modelId="{12B9939E-FFE1-4FF0-BDB7-BBDB0AABC6AC}" type="presParOf" srcId="{0B2567E8-87E4-4807-A72E-55BAB1C81932}" destId="{DFE577A3-A398-409A-8210-583278336EA3}" srcOrd="1" destOrd="0" presId="urn:microsoft.com/office/officeart/2005/8/layout/hierarchy6"/>
    <dgm:cxn modelId="{B8708841-D2AD-4A17-AC91-84FA58DAF94A}" type="presParOf" srcId="{BDA5646C-3B1D-41E3-826A-793D8A367468}" destId="{014669CC-DC89-4DC0-9F7A-D2B22F36524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9303C6-4493-44B4-8277-21AB227CB71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331D0123-59D0-4A48-902D-014D20060EAD}">
      <dgm:prSet phldrT="[Text]" custT="1"/>
      <dgm:spPr>
        <a:solidFill>
          <a:srgbClr val="002060"/>
        </a:solidFill>
        <a:effectLst>
          <a:outerShdw blurRad="50800" dist="38100" dir="2700000" algn="tl" rotWithShape="0">
            <a:prstClr val="black">
              <a:alpha val="40000"/>
            </a:prstClr>
          </a:outerShdw>
        </a:effectLst>
      </dgm:spPr>
      <dgm:t>
        <a:bodyPr/>
        <a:lstStyle/>
        <a:p>
          <a:r>
            <a:rPr lang="en-US" sz="2000" dirty="0" smtClean="0">
              <a:solidFill>
                <a:schemeClr val="bg1"/>
              </a:solidFill>
            </a:rPr>
            <a:t>Administrator</a:t>
          </a:r>
          <a:r>
            <a:rPr lang="en-US" sz="2400" dirty="0" smtClean="0">
              <a:solidFill>
                <a:schemeClr val="bg1"/>
              </a:solidFill>
            </a:rPr>
            <a:t> </a:t>
          </a:r>
        </a:p>
        <a:p>
          <a:r>
            <a:rPr lang="en-US" sz="1600" dirty="0" smtClean="0">
              <a:solidFill>
                <a:schemeClr val="bg1"/>
              </a:solidFill>
            </a:rPr>
            <a:t>John Manfreda</a:t>
          </a:r>
          <a:endParaRPr lang="en-US" sz="2400" dirty="0">
            <a:solidFill>
              <a:schemeClr val="bg1"/>
            </a:solidFill>
          </a:endParaRPr>
        </a:p>
      </dgm:t>
    </dgm:pt>
    <dgm:pt modelId="{16435A93-9738-48A1-B19E-11EB6BBB8D2C}" type="parTrans" cxnId="{B027C57E-9FC3-4964-A7B4-F65CB8AAC190}">
      <dgm:prSet/>
      <dgm:spPr/>
      <dgm:t>
        <a:bodyPr/>
        <a:lstStyle/>
        <a:p>
          <a:endParaRPr lang="en-US" sz="2000"/>
        </a:p>
      </dgm:t>
    </dgm:pt>
    <dgm:pt modelId="{E16E317F-235B-43E8-B56A-E1DE82E19018}" type="sibTrans" cxnId="{B027C57E-9FC3-4964-A7B4-F65CB8AAC190}">
      <dgm:prSet/>
      <dgm:spPr/>
      <dgm:t>
        <a:bodyPr/>
        <a:lstStyle/>
        <a:p>
          <a:endParaRPr lang="en-US" sz="2000"/>
        </a:p>
      </dgm:t>
    </dgm:pt>
    <dgm:pt modelId="{52D32C01-5317-4A65-AD02-8A2FE72D99C1}">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Field Operations</a:t>
          </a:r>
          <a:endParaRPr lang="en-US" sz="1800" dirty="0">
            <a:solidFill>
              <a:schemeClr val="bg1"/>
            </a:solidFill>
          </a:endParaRPr>
        </a:p>
      </dgm:t>
    </dgm:pt>
    <dgm:pt modelId="{BAB342C5-8F79-4B47-BA3B-12E0C7FA2EA4}" type="parTrans" cxnId="{02C05C0B-B3B5-49EF-B026-9656C2439BE9}">
      <dgm:prSet/>
      <dgm:spPr/>
      <dgm:t>
        <a:bodyPr/>
        <a:lstStyle/>
        <a:p>
          <a:endParaRPr lang="en-US" sz="2000"/>
        </a:p>
      </dgm:t>
    </dgm:pt>
    <dgm:pt modelId="{7C1B6B2F-199C-4C7F-95BA-5014757C09A3}" type="sibTrans" cxnId="{02C05C0B-B3B5-49EF-B026-9656C2439BE9}">
      <dgm:prSet/>
      <dgm:spPr/>
      <dgm:t>
        <a:bodyPr/>
        <a:lstStyle/>
        <a:p>
          <a:endParaRPr lang="en-US" sz="2000"/>
        </a:p>
      </dgm:t>
    </dgm:pt>
    <dgm:pt modelId="{C6E9E401-FF26-4E7C-900B-E145837200D9}">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Headquarters Operations</a:t>
          </a:r>
          <a:endParaRPr lang="en-US" sz="1800" dirty="0">
            <a:solidFill>
              <a:schemeClr val="bg1"/>
            </a:solidFill>
          </a:endParaRPr>
        </a:p>
      </dgm:t>
    </dgm:pt>
    <dgm:pt modelId="{45C3E0FB-C5DF-4687-AF27-53D07766B40F}" type="parTrans" cxnId="{F6ACA5F3-1E88-42DF-82FB-2A2F9234200C}">
      <dgm:prSet/>
      <dgm:spPr/>
      <dgm:t>
        <a:bodyPr/>
        <a:lstStyle/>
        <a:p>
          <a:endParaRPr lang="en-US" sz="2000"/>
        </a:p>
      </dgm:t>
    </dgm:pt>
    <dgm:pt modelId="{FFE6467B-3E39-4793-AA2C-E9BAFCBBEB96}" type="sibTrans" cxnId="{F6ACA5F3-1E88-42DF-82FB-2A2F9234200C}">
      <dgm:prSet/>
      <dgm:spPr/>
      <dgm:t>
        <a:bodyPr/>
        <a:lstStyle/>
        <a:p>
          <a:endParaRPr lang="en-US" sz="2000"/>
        </a:p>
      </dgm:t>
    </dgm:pt>
    <dgm:pt modelId="{61C1327B-07CD-4484-A838-772A639E6FB2}">
      <dgm:prSet phldrT="[Text]" custT="1"/>
      <dgm:spPr>
        <a:solidFill>
          <a:schemeClr val="tx2">
            <a:lumMod val="40000"/>
            <a:lumOff val="6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Permitting and Taxation</a:t>
          </a:r>
          <a:endParaRPr lang="en-US" sz="1800" dirty="0">
            <a:solidFill>
              <a:schemeClr val="bg1"/>
            </a:solidFill>
          </a:endParaRPr>
        </a:p>
      </dgm:t>
    </dgm:pt>
    <dgm:pt modelId="{E765CA93-9480-4755-953A-933C55D4043A}" type="parTrans" cxnId="{C7ABCF1C-DE85-4A30-9D77-8993FBC8EAA4}">
      <dgm:prSet/>
      <dgm:spPr/>
      <dgm:t>
        <a:bodyPr/>
        <a:lstStyle/>
        <a:p>
          <a:endParaRPr lang="en-US" sz="2000"/>
        </a:p>
      </dgm:t>
    </dgm:pt>
    <dgm:pt modelId="{4439DA47-2751-44B4-835A-8DD53BD64A6B}" type="sibTrans" cxnId="{C7ABCF1C-DE85-4A30-9D77-8993FBC8EAA4}">
      <dgm:prSet/>
      <dgm:spPr/>
      <dgm:t>
        <a:bodyPr/>
        <a:lstStyle/>
        <a:p>
          <a:endParaRPr lang="en-US" sz="2000"/>
        </a:p>
      </dgm:t>
    </dgm:pt>
    <dgm:pt modelId="{1B5ED71D-2D8C-49CB-9F90-93EB673AFB13}">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Tax Audit Division</a:t>
          </a:r>
          <a:endParaRPr lang="en-US" sz="1800" dirty="0">
            <a:solidFill>
              <a:schemeClr val="bg1"/>
            </a:solidFill>
          </a:endParaRPr>
        </a:p>
      </dgm:t>
    </dgm:pt>
    <dgm:pt modelId="{14D716EB-07E7-41A6-8AD3-B8CC71C6985B}" type="parTrans" cxnId="{AE1C1838-8AD2-4410-B7D8-6E7C3C035D50}">
      <dgm:prSet/>
      <dgm:spPr/>
      <dgm:t>
        <a:bodyPr/>
        <a:lstStyle/>
        <a:p>
          <a:endParaRPr lang="en-US" sz="2000"/>
        </a:p>
      </dgm:t>
    </dgm:pt>
    <dgm:pt modelId="{1C10555D-CC71-47AA-87EB-AE6FA5C04841}" type="sibTrans" cxnId="{AE1C1838-8AD2-4410-B7D8-6E7C3C035D50}">
      <dgm:prSet/>
      <dgm:spPr/>
      <dgm:t>
        <a:bodyPr/>
        <a:lstStyle/>
        <a:p>
          <a:endParaRPr lang="en-US" sz="2000"/>
        </a:p>
      </dgm:t>
    </dgm:pt>
    <dgm:pt modelId="{6AC11303-0BAC-46A6-B739-D9B26AAE2AAD}">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Trade Investigations Division</a:t>
          </a:r>
          <a:endParaRPr lang="en-US" sz="1800" dirty="0">
            <a:solidFill>
              <a:schemeClr val="bg1"/>
            </a:solidFill>
          </a:endParaRPr>
        </a:p>
      </dgm:t>
    </dgm:pt>
    <dgm:pt modelId="{3B85C4BB-B0F3-474C-938D-36CDEBA974FB}" type="parTrans" cxnId="{F9217A3F-0756-4308-91EE-B1814C0A0147}">
      <dgm:prSet/>
      <dgm:spPr/>
      <dgm:t>
        <a:bodyPr/>
        <a:lstStyle/>
        <a:p>
          <a:endParaRPr lang="en-US" sz="2000"/>
        </a:p>
      </dgm:t>
    </dgm:pt>
    <dgm:pt modelId="{19E05577-D502-4C68-BD40-66CA570A2046}" type="sibTrans" cxnId="{F9217A3F-0756-4308-91EE-B1814C0A0147}">
      <dgm:prSet/>
      <dgm:spPr/>
      <dgm:t>
        <a:bodyPr/>
        <a:lstStyle/>
        <a:p>
          <a:endParaRPr lang="en-US" sz="2000"/>
        </a:p>
      </dgm:t>
    </dgm:pt>
    <dgm:pt modelId="{94BEBA59-A219-4428-8944-43C73FAF81C5}">
      <dgm:prSet phldrT="[Text]" custT="1"/>
      <dgm:spPr>
        <a:solidFill>
          <a:srgbClr val="FFC000"/>
        </a:solidFill>
        <a:effectLst>
          <a:outerShdw blurRad="50800" dist="38100" dir="2700000" algn="tl" rotWithShape="0">
            <a:prstClr val="black">
              <a:alpha val="40000"/>
            </a:prstClr>
          </a:outerShdw>
        </a:effectLst>
      </dgm:spPr>
      <dgm:t>
        <a:bodyPr/>
        <a:lstStyle/>
        <a:p>
          <a:r>
            <a:rPr lang="en-US" sz="1600" dirty="0" smtClean="0">
              <a:solidFill>
                <a:sysClr val="windowText" lastClr="000000"/>
              </a:solidFill>
            </a:rPr>
            <a:t>Alcohol Labeling and Formulation Division</a:t>
          </a:r>
          <a:endParaRPr lang="en-US" sz="1600" dirty="0">
            <a:solidFill>
              <a:sysClr val="windowText" lastClr="000000"/>
            </a:solidFill>
          </a:endParaRPr>
        </a:p>
      </dgm:t>
    </dgm:pt>
    <dgm:pt modelId="{601A650F-3F04-4A2C-AD99-7849E8CA2E76}" type="parTrans" cxnId="{C60B5EDC-1E1B-4402-881F-ABB074EA4FB2}">
      <dgm:prSet/>
      <dgm:spPr/>
      <dgm:t>
        <a:bodyPr/>
        <a:lstStyle/>
        <a:p>
          <a:endParaRPr lang="en-US" sz="2000"/>
        </a:p>
      </dgm:t>
    </dgm:pt>
    <dgm:pt modelId="{D1BFD903-02B6-41D5-80C3-17CCC1BC5774}" type="sibTrans" cxnId="{C60B5EDC-1E1B-4402-881F-ABB074EA4FB2}">
      <dgm:prSet/>
      <dgm:spPr/>
      <dgm:t>
        <a:bodyPr/>
        <a:lstStyle/>
        <a:p>
          <a:endParaRPr lang="en-US" sz="2000"/>
        </a:p>
      </dgm:t>
    </dgm:pt>
    <dgm:pt modelId="{126A2548-FA45-41D8-8F8C-C187206991FC}">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Regulations and Rulings Division</a:t>
          </a:r>
          <a:endParaRPr lang="en-US" sz="1800" dirty="0">
            <a:solidFill>
              <a:schemeClr val="bg1"/>
            </a:solidFill>
          </a:endParaRPr>
        </a:p>
      </dgm:t>
    </dgm:pt>
    <dgm:pt modelId="{9E8B885F-A244-498D-B466-9E6DA58CD84A}" type="parTrans" cxnId="{8467C723-D9CD-4696-A6CE-FCC9421FBB67}">
      <dgm:prSet/>
      <dgm:spPr/>
      <dgm:t>
        <a:bodyPr/>
        <a:lstStyle/>
        <a:p>
          <a:endParaRPr lang="en-US" sz="2000"/>
        </a:p>
      </dgm:t>
    </dgm:pt>
    <dgm:pt modelId="{C2E9BB3F-49EE-498F-8F99-90D06ABB4792}" type="sibTrans" cxnId="{8467C723-D9CD-4696-A6CE-FCC9421FBB67}">
      <dgm:prSet/>
      <dgm:spPr/>
      <dgm:t>
        <a:bodyPr/>
        <a:lstStyle/>
        <a:p>
          <a:endParaRPr lang="en-US" sz="2000"/>
        </a:p>
      </dgm:t>
    </dgm:pt>
    <dgm:pt modelId="{1BCE92E8-1BC7-45A1-B631-379DCABAB9F7}">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Scientific Services Division</a:t>
          </a:r>
          <a:endParaRPr lang="en-US" sz="1800" dirty="0">
            <a:solidFill>
              <a:schemeClr val="bg1"/>
            </a:solidFill>
          </a:endParaRPr>
        </a:p>
      </dgm:t>
    </dgm:pt>
    <dgm:pt modelId="{C9A52D36-1DDF-4B7F-802B-BDD04C273A8F}" type="parTrans" cxnId="{23A9C551-6D14-4043-AE29-EA01EBD91649}">
      <dgm:prSet/>
      <dgm:spPr/>
      <dgm:t>
        <a:bodyPr/>
        <a:lstStyle/>
        <a:p>
          <a:endParaRPr lang="en-US" sz="2000"/>
        </a:p>
      </dgm:t>
    </dgm:pt>
    <dgm:pt modelId="{5B7AA351-999B-4356-80AA-8D302424764E}" type="sibTrans" cxnId="{23A9C551-6D14-4043-AE29-EA01EBD91649}">
      <dgm:prSet/>
      <dgm:spPr/>
      <dgm:t>
        <a:bodyPr/>
        <a:lstStyle/>
        <a:p>
          <a:endParaRPr lang="en-US" sz="2000"/>
        </a:p>
      </dgm:t>
    </dgm:pt>
    <dgm:pt modelId="{7396529F-5654-4D15-91E6-0D5CE68D23A6}">
      <dgm:prSet phldrT="[Text]" custT="1"/>
      <dgm:spPr>
        <a:solidFill>
          <a:schemeClr val="tx2">
            <a:lumMod val="40000"/>
            <a:lumOff val="6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National Revenue Center</a:t>
          </a:r>
          <a:endParaRPr lang="en-US" sz="1800" dirty="0">
            <a:solidFill>
              <a:schemeClr val="bg1"/>
            </a:solidFill>
          </a:endParaRPr>
        </a:p>
      </dgm:t>
    </dgm:pt>
    <dgm:pt modelId="{90DA1E52-BB0B-49CC-A60C-6D4C7A6604B3}" type="parTrans" cxnId="{C3B0A468-DB9A-4DCA-9A6F-7BABCB0059B9}">
      <dgm:prSet/>
      <dgm:spPr/>
      <dgm:t>
        <a:bodyPr/>
        <a:lstStyle/>
        <a:p>
          <a:endParaRPr lang="en-US" sz="2000"/>
        </a:p>
      </dgm:t>
    </dgm:pt>
    <dgm:pt modelId="{CFBC1815-EF19-4050-82AD-26754B53A9CF}" type="sibTrans" cxnId="{C3B0A468-DB9A-4DCA-9A6F-7BABCB0059B9}">
      <dgm:prSet/>
      <dgm:spPr/>
      <dgm:t>
        <a:bodyPr/>
        <a:lstStyle/>
        <a:p>
          <a:endParaRPr lang="en-US" sz="2000"/>
        </a:p>
      </dgm:t>
    </dgm:pt>
    <dgm:pt modelId="{BDA5646C-3B1D-41E3-826A-793D8A367468}" type="pres">
      <dgm:prSet presAssocID="{019303C6-4493-44B4-8277-21AB227CB71F}" presName="mainComposite" presStyleCnt="0">
        <dgm:presLayoutVars>
          <dgm:chPref val="1"/>
          <dgm:dir val="rev"/>
          <dgm:animOne val="branch"/>
          <dgm:animLvl val="lvl"/>
          <dgm:resizeHandles val="exact"/>
        </dgm:presLayoutVars>
      </dgm:prSet>
      <dgm:spPr/>
      <dgm:t>
        <a:bodyPr/>
        <a:lstStyle/>
        <a:p>
          <a:endParaRPr lang="en-US"/>
        </a:p>
      </dgm:t>
    </dgm:pt>
    <dgm:pt modelId="{2E13E5FB-7F59-4D00-A7F1-BA644CE2986B}" type="pres">
      <dgm:prSet presAssocID="{019303C6-4493-44B4-8277-21AB227CB71F}" presName="hierFlow" presStyleCnt="0"/>
      <dgm:spPr/>
    </dgm:pt>
    <dgm:pt modelId="{F7EAA44A-2C29-4B68-B5DE-52EC0E08B947}" type="pres">
      <dgm:prSet presAssocID="{019303C6-4493-44B4-8277-21AB227CB71F}" presName="hierChild1" presStyleCnt="0">
        <dgm:presLayoutVars>
          <dgm:chPref val="1"/>
          <dgm:animOne val="branch"/>
          <dgm:animLvl val="lvl"/>
        </dgm:presLayoutVars>
      </dgm:prSet>
      <dgm:spPr/>
    </dgm:pt>
    <dgm:pt modelId="{37E499E8-E7A1-4CA3-BB56-AC4E073FFE52}" type="pres">
      <dgm:prSet presAssocID="{331D0123-59D0-4A48-902D-014D20060EAD}" presName="Name14" presStyleCnt="0"/>
      <dgm:spPr/>
    </dgm:pt>
    <dgm:pt modelId="{7819DD38-CDFF-4AA2-86FD-B3B7424F5E7E}" type="pres">
      <dgm:prSet presAssocID="{331D0123-59D0-4A48-902D-014D20060EAD}" presName="level1Shape" presStyleLbl="node0" presStyleIdx="0" presStyleCnt="1" custScaleX="116408" custScaleY="110662" custLinFactNeighborX="32500" custLinFactNeighborY="-3532">
        <dgm:presLayoutVars>
          <dgm:chPref val="3"/>
        </dgm:presLayoutVars>
      </dgm:prSet>
      <dgm:spPr/>
      <dgm:t>
        <a:bodyPr/>
        <a:lstStyle/>
        <a:p>
          <a:endParaRPr lang="en-US"/>
        </a:p>
      </dgm:t>
    </dgm:pt>
    <dgm:pt modelId="{DF631E8F-5F03-4C0F-BD15-84CF4BDE5AE8}" type="pres">
      <dgm:prSet presAssocID="{331D0123-59D0-4A48-902D-014D20060EAD}" presName="hierChild2" presStyleCnt="0"/>
      <dgm:spPr/>
    </dgm:pt>
    <dgm:pt modelId="{6EF72203-8374-46DA-BB92-78CA798E904E}" type="pres">
      <dgm:prSet presAssocID="{BAB342C5-8F79-4B47-BA3B-12E0C7FA2EA4}" presName="Name19" presStyleLbl="parChTrans1D2" presStyleIdx="0" presStyleCnt="3"/>
      <dgm:spPr/>
      <dgm:t>
        <a:bodyPr/>
        <a:lstStyle/>
        <a:p>
          <a:endParaRPr lang="en-US"/>
        </a:p>
      </dgm:t>
    </dgm:pt>
    <dgm:pt modelId="{A9691116-5689-4D8A-A9E5-D67D1E940E01}" type="pres">
      <dgm:prSet presAssocID="{52D32C01-5317-4A65-AD02-8A2FE72D99C1}" presName="Name21" presStyleCnt="0"/>
      <dgm:spPr/>
    </dgm:pt>
    <dgm:pt modelId="{5B14BC03-7A1B-400E-8ADF-BCD2818CC7B5}" type="pres">
      <dgm:prSet presAssocID="{52D32C01-5317-4A65-AD02-8A2FE72D99C1}" presName="level2Shape" presStyleLbl="node2" presStyleIdx="0" presStyleCnt="3"/>
      <dgm:spPr/>
      <dgm:t>
        <a:bodyPr/>
        <a:lstStyle/>
        <a:p>
          <a:endParaRPr lang="en-US"/>
        </a:p>
      </dgm:t>
    </dgm:pt>
    <dgm:pt modelId="{C1177859-42AE-4C29-A573-A9BD48C19756}" type="pres">
      <dgm:prSet presAssocID="{52D32C01-5317-4A65-AD02-8A2FE72D99C1}" presName="hierChild3" presStyleCnt="0"/>
      <dgm:spPr/>
    </dgm:pt>
    <dgm:pt modelId="{DE7BBBB8-EA2B-4258-8BAE-CABC0E8FDB6B}" type="pres">
      <dgm:prSet presAssocID="{14D716EB-07E7-41A6-8AD3-B8CC71C6985B}" presName="Name19" presStyleLbl="parChTrans1D3" presStyleIdx="0" presStyleCnt="6"/>
      <dgm:spPr/>
      <dgm:t>
        <a:bodyPr/>
        <a:lstStyle/>
        <a:p>
          <a:endParaRPr lang="en-US"/>
        </a:p>
      </dgm:t>
    </dgm:pt>
    <dgm:pt modelId="{87F560C9-7C8A-48C0-BEE6-04E1BB3E6E8A}" type="pres">
      <dgm:prSet presAssocID="{1B5ED71D-2D8C-49CB-9F90-93EB673AFB13}" presName="Name21" presStyleCnt="0"/>
      <dgm:spPr/>
    </dgm:pt>
    <dgm:pt modelId="{1A2ABE77-0C0B-48BD-BE54-55A0BB6DB91E}" type="pres">
      <dgm:prSet presAssocID="{1B5ED71D-2D8C-49CB-9F90-93EB673AFB13}" presName="level2Shape" presStyleLbl="node3" presStyleIdx="0" presStyleCnt="6"/>
      <dgm:spPr/>
      <dgm:t>
        <a:bodyPr/>
        <a:lstStyle/>
        <a:p>
          <a:endParaRPr lang="en-US"/>
        </a:p>
      </dgm:t>
    </dgm:pt>
    <dgm:pt modelId="{B2CDEFC7-D769-4C0D-AC88-DE99ABED4C86}" type="pres">
      <dgm:prSet presAssocID="{1B5ED71D-2D8C-49CB-9F90-93EB673AFB13}" presName="hierChild3" presStyleCnt="0"/>
      <dgm:spPr/>
    </dgm:pt>
    <dgm:pt modelId="{8B16E4C1-C62A-4B08-9E24-E3653A32C70F}" type="pres">
      <dgm:prSet presAssocID="{3B85C4BB-B0F3-474C-938D-36CDEBA974FB}" presName="Name19" presStyleLbl="parChTrans1D3" presStyleIdx="1" presStyleCnt="6"/>
      <dgm:spPr/>
      <dgm:t>
        <a:bodyPr/>
        <a:lstStyle/>
        <a:p>
          <a:endParaRPr lang="en-US"/>
        </a:p>
      </dgm:t>
    </dgm:pt>
    <dgm:pt modelId="{9F37055E-2C61-45C2-B18C-B8A225FE6B7E}" type="pres">
      <dgm:prSet presAssocID="{6AC11303-0BAC-46A6-B739-D9B26AAE2AAD}" presName="Name21" presStyleCnt="0"/>
      <dgm:spPr/>
    </dgm:pt>
    <dgm:pt modelId="{15B271CC-E144-4E81-8CD2-EF6B1E86BABD}" type="pres">
      <dgm:prSet presAssocID="{6AC11303-0BAC-46A6-B739-D9B26AAE2AAD}" presName="level2Shape" presStyleLbl="node3" presStyleIdx="1" presStyleCnt="6"/>
      <dgm:spPr/>
      <dgm:t>
        <a:bodyPr/>
        <a:lstStyle/>
        <a:p>
          <a:endParaRPr lang="en-US"/>
        </a:p>
      </dgm:t>
    </dgm:pt>
    <dgm:pt modelId="{769BFEE2-5FA9-49E1-9755-DB11916A9FEE}" type="pres">
      <dgm:prSet presAssocID="{6AC11303-0BAC-46A6-B739-D9B26AAE2AAD}" presName="hierChild3" presStyleCnt="0"/>
      <dgm:spPr/>
    </dgm:pt>
    <dgm:pt modelId="{5233C565-7EA9-486A-B211-C30D175A7A88}" type="pres">
      <dgm:prSet presAssocID="{45C3E0FB-C5DF-4687-AF27-53D07766B40F}" presName="Name19" presStyleLbl="parChTrans1D2" presStyleIdx="1" presStyleCnt="3"/>
      <dgm:spPr/>
      <dgm:t>
        <a:bodyPr/>
        <a:lstStyle/>
        <a:p>
          <a:endParaRPr lang="en-US"/>
        </a:p>
      </dgm:t>
    </dgm:pt>
    <dgm:pt modelId="{AEE386CB-56EA-4296-8DEA-2666635631CE}" type="pres">
      <dgm:prSet presAssocID="{C6E9E401-FF26-4E7C-900B-E145837200D9}" presName="Name21" presStyleCnt="0"/>
      <dgm:spPr/>
    </dgm:pt>
    <dgm:pt modelId="{D37E7C4E-A195-46D6-9744-D3F8EB7DCE04}" type="pres">
      <dgm:prSet presAssocID="{C6E9E401-FF26-4E7C-900B-E145837200D9}" presName="level2Shape" presStyleLbl="node2" presStyleIdx="1" presStyleCnt="3"/>
      <dgm:spPr/>
      <dgm:t>
        <a:bodyPr/>
        <a:lstStyle/>
        <a:p>
          <a:endParaRPr lang="en-US"/>
        </a:p>
      </dgm:t>
    </dgm:pt>
    <dgm:pt modelId="{0C8326DA-FAAB-4FFC-8C54-33B4BE90F391}" type="pres">
      <dgm:prSet presAssocID="{C6E9E401-FF26-4E7C-900B-E145837200D9}" presName="hierChild3" presStyleCnt="0"/>
      <dgm:spPr/>
    </dgm:pt>
    <dgm:pt modelId="{BE9138F0-BB5A-4DE6-8410-A93D64154471}" type="pres">
      <dgm:prSet presAssocID="{9E8B885F-A244-498D-B466-9E6DA58CD84A}" presName="Name19" presStyleLbl="parChTrans1D3" presStyleIdx="2" presStyleCnt="6"/>
      <dgm:spPr/>
      <dgm:t>
        <a:bodyPr/>
        <a:lstStyle/>
        <a:p>
          <a:endParaRPr lang="en-US"/>
        </a:p>
      </dgm:t>
    </dgm:pt>
    <dgm:pt modelId="{2470D646-AAD0-43E9-9392-648611827D12}" type="pres">
      <dgm:prSet presAssocID="{126A2548-FA45-41D8-8F8C-C187206991FC}" presName="Name21" presStyleCnt="0"/>
      <dgm:spPr/>
    </dgm:pt>
    <dgm:pt modelId="{1B33F670-229B-40AC-A1C8-9564FE649AD3}" type="pres">
      <dgm:prSet presAssocID="{126A2548-FA45-41D8-8F8C-C187206991FC}" presName="level2Shape" presStyleLbl="node3" presStyleIdx="2" presStyleCnt="6"/>
      <dgm:spPr/>
      <dgm:t>
        <a:bodyPr/>
        <a:lstStyle/>
        <a:p>
          <a:endParaRPr lang="en-US"/>
        </a:p>
      </dgm:t>
    </dgm:pt>
    <dgm:pt modelId="{29FDF976-EFA1-4727-80B5-BD1FE6E7F8E7}" type="pres">
      <dgm:prSet presAssocID="{126A2548-FA45-41D8-8F8C-C187206991FC}" presName="hierChild3" presStyleCnt="0"/>
      <dgm:spPr/>
    </dgm:pt>
    <dgm:pt modelId="{D77C216D-8C70-461A-9981-A193BD43D84F}" type="pres">
      <dgm:prSet presAssocID="{C9A52D36-1DDF-4B7F-802B-BDD04C273A8F}" presName="Name19" presStyleLbl="parChTrans1D3" presStyleIdx="3" presStyleCnt="6"/>
      <dgm:spPr/>
      <dgm:t>
        <a:bodyPr/>
        <a:lstStyle/>
        <a:p>
          <a:endParaRPr lang="en-US"/>
        </a:p>
      </dgm:t>
    </dgm:pt>
    <dgm:pt modelId="{64D8B3DD-1AFE-4CE8-AB43-8D49AF883654}" type="pres">
      <dgm:prSet presAssocID="{1BCE92E8-1BC7-45A1-B631-379DCABAB9F7}" presName="Name21" presStyleCnt="0"/>
      <dgm:spPr/>
    </dgm:pt>
    <dgm:pt modelId="{83097369-28E7-4CF6-A8A6-6BCAAAC9AA50}" type="pres">
      <dgm:prSet presAssocID="{1BCE92E8-1BC7-45A1-B631-379DCABAB9F7}" presName="level2Shape" presStyleLbl="node3" presStyleIdx="3" presStyleCnt="6"/>
      <dgm:spPr/>
      <dgm:t>
        <a:bodyPr/>
        <a:lstStyle/>
        <a:p>
          <a:endParaRPr lang="en-US"/>
        </a:p>
      </dgm:t>
    </dgm:pt>
    <dgm:pt modelId="{76104175-E9EE-49B8-9ECE-957590F05A42}" type="pres">
      <dgm:prSet presAssocID="{1BCE92E8-1BC7-45A1-B631-379DCABAB9F7}" presName="hierChild3" presStyleCnt="0"/>
      <dgm:spPr/>
    </dgm:pt>
    <dgm:pt modelId="{D0541937-4810-4887-8E36-689D3C6EA09E}" type="pres">
      <dgm:prSet presAssocID="{601A650F-3F04-4A2C-AD99-7849E8CA2E76}" presName="Name19" presStyleLbl="parChTrans1D3" presStyleIdx="4" presStyleCnt="6"/>
      <dgm:spPr/>
      <dgm:t>
        <a:bodyPr/>
        <a:lstStyle/>
        <a:p>
          <a:endParaRPr lang="en-US"/>
        </a:p>
      </dgm:t>
    </dgm:pt>
    <dgm:pt modelId="{3B56B4AF-E3E5-45DA-A3CC-D87695B0A100}" type="pres">
      <dgm:prSet presAssocID="{94BEBA59-A219-4428-8944-43C73FAF81C5}" presName="Name21" presStyleCnt="0"/>
      <dgm:spPr/>
    </dgm:pt>
    <dgm:pt modelId="{5F56AF40-B01B-4377-8EF8-464016733C75}" type="pres">
      <dgm:prSet presAssocID="{94BEBA59-A219-4428-8944-43C73FAF81C5}" presName="level2Shape" presStyleLbl="node3" presStyleIdx="4" presStyleCnt="6"/>
      <dgm:spPr/>
      <dgm:t>
        <a:bodyPr/>
        <a:lstStyle/>
        <a:p>
          <a:endParaRPr lang="en-US"/>
        </a:p>
      </dgm:t>
    </dgm:pt>
    <dgm:pt modelId="{9FEB2D4A-BEFD-4C05-939A-939582679229}" type="pres">
      <dgm:prSet presAssocID="{94BEBA59-A219-4428-8944-43C73FAF81C5}" presName="hierChild3" presStyleCnt="0"/>
      <dgm:spPr/>
    </dgm:pt>
    <dgm:pt modelId="{0D8A386C-A885-42AD-B313-8012153C15C4}" type="pres">
      <dgm:prSet presAssocID="{E765CA93-9480-4755-953A-933C55D4043A}" presName="Name19" presStyleLbl="parChTrans1D2" presStyleIdx="2" presStyleCnt="3"/>
      <dgm:spPr/>
      <dgm:t>
        <a:bodyPr/>
        <a:lstStyle/>
        <a:p>
          <a:endParaRPr lang="en-US"/>
        </a:p>
      </dgm:t>
    </dgm:pt>
    <dgm:pt modelId="{CDCF6354-0E6D-42CA-B18B-8715324659E8}" type="pres">
      <dgm:prSet presAssocID="{61C1327B-07CD-4484-A838-772A639E6FB2}" presName="Name21" presStyleCnt="0"/>
      <dgm:spPr/>
    </dgm:pt>
    <dgm:pt modelId="{4A7822F4-6D06-4019-98AC-F8F3C80D027A}" type="pres">
      <dgm:prSet presAssocID="{61C1327B-07CD-4484-A838-772A639E6FB2}" presName="level2Shape" presStyleLbl="node2" presStyleIdx="2" presStyleCnt="3"/>
      <dgm:spPr/>
      <dgm:t>
        <a:bodyPr/>
        <a:lstStyle/>
        <a:p>
          <a:endParaRPr lang="en-US"/>
        </a:p>
      </dgm:t>
    </dgm:pt>
    <dgm:pt modelId="{E73AD4AC-AE38-4C33-B3EB-C631142F01F2}" type="pres">
      <dgm:prSet presAssocID="{61C1327B-07CD-4484-A838-772A639E6FB2}" presName="hierChild3" presStyleCnt="0"/>
      <dgm:spPr/>
    </dgm:pt>
    <dgm:pt modelId="{49F20D69-533E-43CD-9BFD-D7C5559A3E7F}" type="pres">
      <dgm:prSet presAssocID="{90DA1E52-BB0B-49CC-A60C-6D4C7A6604B3}" presName="Name19" presStyleLbl="parChTrans1D3" presStyleIdx="5" presStyleCnt="6"/>
      <dgm:spPr/>
      <dgm:t>
        <a:bodyPr/>
        <a:lstStyle/>
        <a:p>
          <a:endParaRPr lang="en-US"/>
        </a:p>
      </dgm:t>
    </dgm:pt>
    <dgm:pt modelId="{0B2567E8-87E4-4807-A72E-55BAB1C81932}" type="pres">
      <dgm:prSet presAssocID="{7396529F-5654-4D15-91E6-0D5CE68D23A6}" presName="Name21" presStyleCnt="0"/>
      <dgm:spPr/>
    </dgm:pt>
    <dgm:pt modelId="{46988112-650D-4A40-AEB5-C231F41302A3}" type="pres">
      <dgm:prSet presAssocID="{7396529F-5654-4D15-91E6-0D5CE68D23A6}" presName="level2Shape" presStyleLbl="node3" presStyleIdx="5" presStyleCnt="6"/>
      <dgm:spPr/>
      <dgm:t>
        <a:bodyPr/>
        <a:lstStyle/>
        <a:p>
          <a:endParaRPr lang="en-US"/>
        </a:p>
      </dgm:t>
    </dgm:pt>
    <dgm:pt modelId="{DFE577A3-A398-409A-8210-583278336EA3}" type="pres">
      <dgm:prSet presAssocID="{7396529F-5654-4D15-91E6-0D5CE68D23A6}" presName="hierChild3" presStyleCnt="0"/>
      <dgm:spPr/>
    </dgm:pt>
    <dgm:pt modelId="{014669CC-DC89-4DC0-9F7A-D2B22F365244}" type="pres">
      <dgm:prSet presAssocID="{019303C6-4493-44B4-8277-21AB227CB71F}" presName="bgShapesFlow" presStyleCnt="0"/>
      <dgm:spPr/>
    </dgm:pt>
  </dgm:ptLst>
  <dgm:cxnLst>
    <dgm:cxn modelId="{D0D9DCB1-C774-4434-A637-9E742CB313B1}" type="presOf" srcId="{3B85C4BB-B0F3-474C-938D-36CDEBA974FB}" destId="{8B16E4C1-C62A-4B08-9E24-E3653A32C70F}" srcOrd="0" destOrd="0" presId="urn:microsoft.com/office/officeart/2005/8/layout/hierarchy6"/>
    <dgm:cxn modelId="{EAA3DAD7-E0A7-4069-89EE-36A3E26DBB93}" type="presOf" srcId="{E765CA93-9480-4755-953A-933C55D4043A}" destId="{0D8A386C-A885-42AD-B313-8012153C15C4}" srcOrd="0" destOrd="0" presId="urn:microsoft.com/office/officeart/2005/8/layout/hierarchy6"/>
    <dgm:cxn modelId="{95272CA5-1671-4B14-9159-A08EC9C6E88D}" type="presOf" srcId="{1B5ED71D-2D8C-49CB-9F90-93EB673AFB13}" destId="{1A2ABE77-0C0B-48BD-BE54-55A0BB6DB91E}" srcOrd="0" destOrd="0" presId="urn:microsoft.com/office/officeart/2005/8/layout/hierarchy6"/>
    <dgm:cxn modelId="{C3B0A468-DB9A-4DCA-9A6F-7BABCB0059B9}" srcId="{61C1327B-07CD-4484-A838-772A639E6FB2}" destId="{7396529F-5654-4D15-91E6-0D5CE68D23A6}" srcOrd="0" destOrd="0" parTransId="{90DA1E52-BB0B-49CC-A60C-6D4C7A6604B3}" sibTransId="{CFBC1815-EF19-4050-82AD-26754B53A9CF}"/>
    <dgm:cxn modelId="{AE1C1838-8AD2-4410-B7D8-6E7C3C035D50}" srcId="{52D32C01-5317-4A65-AD02-8A2FE72D99C1}" destId="{1B5ED71D-2D8C-49CB-9F90-93EB673AFB13}" srcOrd="0" destOrd="0" parTransId="{14D716EB-07E7-41A6-8AD3-B8CC71C6985B}" sibTransId="{1C10555D-CC71-47AA-87EB-AE6FA5C04841}"/>
    <dgm:cxn modelId="{723AF34D-A8DC-47C8-B9EF-5EAAF15F1FC6}" type="presOf" srcId="{52D32C01-5317-4A65-AD02-8A2FE72D99C1}" destId="{5B14BC03-7A1B-400E-8ADF-BCD2818CC7B5}" srcOrd="0" destOrd="0" presId="urn:microsoft.com/office/officeart/2005/8/layout/hierarchy6"/>
    <dgm:cxn modelId="{8F9F95B2-FCEA-4C2B-991C-C28039954421}" type="presOf" srcId="{61C1327B-07CD-4484-A838-772A639E6FB2}" destId="{4A7822F4-6D06-4019-98AC-F8F3C80D027A}" srcOrd="0" destOrd="0" presId="urn:microsoft.com/office/officeart/2005/8/layout/hierarchy6"/>
    <dgm:cxn modelId="{0600D4AC-3F58-4E77-B6E0-E4882B7B2CC2}" type="presOf" srcId="{9E8B885F-A244-498D-B466-9E6DA58CD84A}" destId="{BE9138F0-BB5A-4DE6-8410-A93D64154471}" srcOrd="0" destOrd="0" presId="urn:microsoft.com/office/officeart/2005/8/layout/hierarchy6"/>
    <dgm:cxn modelId="{02C05C0B-B3B5-49EF-B026-9656C2439BE9}" srcId="{331D0123-59D0-4A48-902D-014D20060EAD}" destId="{52D32C01-5317-4A65-AD02-8A2FE72D99C1}" srcOrd="0" destOrd="0" parTransId="{BAB342C5-8F79-4B47-BA3B-12E0C7FA2EA4}" sibTransId="{7C1B6B2F-199C-4C7F-95BA-5014757C09A3}"/>
    <dgm:cxn modelId="{2171F911-C309-404C-8CA1-5F0300C92ECC}" type="presOf" srcId="{7396529F-5654-4D15-91E6-0D5CE68D23A6}" destId="{46988112-650D-4A40-AEB5-C231F41302A3}" srcOrd="0" destOrd="0" presId="urn:microsoft.com/office/officeart/2005/8/layout/hierarchy6"/>
    <dgm:cxn modelId="{A74D2D47-ABEF-43F1-93E6-F391E352BF56}" type="presOf" srcId="{601A650F-3F04-4A2C-AD99-7849E8CA2E76}" destId="{D0541937-4810-4887-8E36-689D3C6EA09E}" srcOrd="0" destOrd="0" presId="urn:microsoft.com/office/officeart/2005/8/layout/hierarchy6"/>
    <dgm:cxn modelId="{A37A8A65-1089-4E90-9294-79357B8A13A4}" type="presOf" srcId="{019303C6-4493-44B4-8277-21AB227CB71F}" destId="{BDA5646C-3B1D-41E3-826A-793D8A367468}" srcOrd="0" destOrd="0" presId="urn:microsoft.com/office/officeart/2005/8/layout/hierarchy6"/>
    <dgm:cxn modelId="{C7ABCF1C-DE85-4A30-9D77-8993FBC8EAA4}" srcId="{331D0123-59D0-4A48-902D-014D20060EAD}" destId="{61C1327B-07CD-4484-A838-772A639E6FB2}" srcOrd="2" destOrd="0" parTransId="{E765CA93-9480-4755-953A-933C55D4043A}" sibTransId="{4439DA47-2751-44B4-835A-8DD53BD64A6B}"/>
    <dgm:cxn modelId="{F3400CB8-E13C-4DD1-8147-DF586E0C14EF}" type="presOf" srcId="{45C3E0FB-C5DF-4687-AF27-53D07766B40F}" destId="{5233C565-7EA9-486A-B211-C30D175A7A88}" srcOrd="0" destOrd="0" presId="urn:microsoft.com/office/officeart/2005/8/layout/hierarchy6"/>
    <dgm:cxn modelId="{9D7E6C28-34FD-4783-8903-6E5E441B6CB1}" type="presOf" srcId="{331D0123-59D0-4A48-902D-014D20060EAD}" destId="{7819DD38-CDFF-4AA2-86FD-B3B7424F5E7E}" srcOrd="0" destOrd="0" presId="urn:microsoft.com/office/officeart/2005/8/layout/hierarchy6"/>
    <dgm:cxn modelId="{23A9C551-6D14-4043-AE29-EA01EBD91649}" srcId="{C6E9E401-FF26-4E7C-900B-E145837200D9}" destId="{1BCE92E8-1BC7-45A1-B631-379DCABAB9F7}" srcOrd="1" destOrd="0" parTransId="{C9A52D36-1DDF-4B7F-802B-BDD04C273A8F}" sibTransId="{5B7AA351-999B-4356-80AA-8D302424764E}"/>
    <dgm:cxn modelId="{8DBD8181-73EE-4EB6-9972-C33ED9118F6F}" type="presOf" srcId="{90DA1E52-BB0B-49CC-A60C-6D4C7A6604B3}" destId="{49F20D69-533E-43CD-9BFD-D7C5559A3E7F}" srcOrd="0" destOrd="0" presId="urn:microsoft.com/office/officeart/2005/8/layout/hierarchy6"/>
    <dgm:cxn modelId="{C60B5EDC-1E1B-4402-881F-ABB074EA4FB2}" srcId="{C6E9E401-FF26-4E7C-900B-E145837200D9}" destId="{94BEBA59-A219-4428-8944-43C73FAF81C5}" srcOrd="2" destOrd="0" parTransId="{601A650F-3F04-4A2C-AD99-7849E8CA2E76}" sibTransId="{D1BFD903-02B6-41D5-80C3-17CCC1BC5774}"/>
    <dgm:cxn modelId="{5A94215A-5F21-45F2-B8BD-65A9E85E9824}" type="presOf" srcId="{126A2548-FA45-41D8-8F8C-C187206991FC}" destId="{1B33F670-229B-40AC-A1C8-9564FE649AD3}" srcOrd="0" destOrd="0" presId="urn:microsoft.com/office/officeart/2005/8/layout/hierarchy6"/>
    <dgm:cxn modelId="{8467C723-D9CD-4696-A6CE-FCC9421FBB67}" srcId="{C6E9E401-FF26-4E7C-900B-E145837200D9}" destId="{126A2548-FA45-41D8-8F8C-C187206991FC}" srcOrd="0" destOrd="0" parTransId="{9E8B885F-A244-498D-B466-9E6DA58CD84A}" sibTransId="{C2E9BB3F-49EE-498F-8F99-90D06ABB4792}"/>
    <dgm:cxn modelId="{F6ACA5F3-1E88-42DF-82FB-2A2F9234200C}" srcId="{331D0123-59D0-4A48-902D-014D20060EAD}" destId="{C6E9E401-FF26-4E7C-900B-E145837200D9}" srcOrd="1" destOrd="0" parTransId="{45C3E0FB-C5DF-4687-AF27-53D07766B40F}" sibTransId="{FFE6467B-3E39-4793-AA2C-E9BAFCBBEB96}"/>
    <dgm:cxn modelId="{BE06D3CE-94A8-4E38-9AB5-DFE1B4090093}" type="presOf" srcId="{6AC11303-0BAC-46A6-B739-D9B26AAE2AAD}" destId="{15B271CC-E144-4E81-8CD2-EF6B1E86BABD}" srcOrd="0" destOrd="0" presId="urn:microsoft.com/office/officeart/2005/8/layout/hierarchy6"/>
    <dgm:cxn modelId="{86B81A72-0AB9-4C3E-A92F-5029630F4689}" type="presOf" srcId="{14D716EB-07E7-41A6-8AD3-B8CC71C6985B}" destId="{DE7BBBB8-EA2B-4258-8BAE-CABC0E8FDB6B}" srcOrd="0" destOrd="0" presId="urn:microsoft.com/office/officeart/2005/8/layout/hierarchy6"/>
    <dgm:cxn modelId="{AA1148FE-C6F8-45BC-8233-C6BDFC4FE6E0}" type="presOf" srcId="{C9A52D36-1DDF-4B7F-802B-BDD04C273A8F}" destId="{D77C216D-8C70-461A-9981-A193BD43D84F}" srcOrd="0" destOrd="0" presId="urn:microsoft.com/office/officeart/2005/8/layout/hierarchy6"/>
    <dgm:cxn modelId="{B027C57E-9FC3-4964-A7B4-F65CB8AAC190}" srcId="{019303C6-4493-44B4-8277-21AB227CB71F}" destId="{331D0123-59D0-4A48-902D-014D20060EAD}" srcOrd="0" destOrd="0" parTransId="{16435A93-9738-48A1-B19E-11EB6BBB8D2C}" sibTransId="{E16E317F-235B-43E8-B56A-E1DE82E19018}"/>
    <dgm:cxn modelId="{3BDF0521-DBE4-4B63-9451-967947299D4C}" type="presOf" srcId="{94BEBA59-A219-4428-8944-43C73FAF81C5}" destId="{5F56AF40-B01B-4377-8EF8-464016733C75}" srcOrd="0" destOrd="0" presId="urn:microsoft.com/office/officeart/2005/8/layout/hierarchy6"/>
    <dgm:cxn modelId="{F9217A3F-0756-4308-91EE-B1814C0A0147}" srcId="{52D32C01-5317-4A65-AD02-8A2FE72D99C1}" destId="{6AC11303-0BAC-46A6-B739-D9B26AAE2AAD}" srcOrd="1" destOrd="0" parTransId="{3B85C4BB-B0F3-474C-938D-36CDEBA974FB}" sibTransId="{19E05577-D502-4C68-BD40-66CA570A2046}"/>
    <dgm:cxn modelId="{D188727D-146D-44C6-8B8E-B219CF7125FF}" type="presOf" srcId="{1BCE92E8-1BC7-45A1-B631-379DCABAB9F7}" destId="{83097369-28E7-4CF6-A8A6-6BCAAAC9AA50}" srcOrd="0" destOrd="0" presId="urn:microsoft.com/office/officeart/2005/8/layout/hierarchy6"/>
    <dgm:cxn modelId="{D9771E0E-E9D3-4E7E-98EF-B88AA17F3112}" type="presOf" srcId="{BAB342C5-8F79-4B47-BA3B-12E0C7FA2EA4}" destId="{6EF72203-8374-46DA-BB92-78CA798E904E}" srcOrd="0" destOrd="0" presId="urn:microsoft.com/office/officeart/2005/8/layout/hierarchy6"/>
    <dgm:cxn modelId="{C30DC365-C057-4E56-978E-565526088C0C}" type="presOf" srcId="{C6E9E401-FF26-4E7C-900B-E145837200D9}" destId="{D37E7C4E-A195-46D6-9744-D3F8EB7DCE04}" srcOrd="0" destOrd="0" presId="urn:microsoft.com/office/officeart/2005/8/layout/hierarchy6"/>
    <dgm:cxn modelId="{CDD43641-E32E-4DD2-BFC2-6E1612E49AED}" type="presParOf" srcId="{BDA5646C-3B1D-41E3-826A-793D8A367468}" destId="{2E13E5FB-7F59-4D00-A7F1-BA644CE2986B}" srcOrd="0" destOrd="0" presId="urn:microsoft.com/office/officeart/2005/8/layout/hierarchy6"/>
    <dgm:cxn modelId="{39CDBF16-6298-460D-A1D2-ABFF2DF7C7F8}" type="presParOf" srcId="{2E13E5FB-7F59-4D00-A7F1-BA644CE2986B}" destId="{F7EAA44A-2C29-4B68-B5DE-52EC0E08B947}" srcOrd="0" destOrd="0" presId="urn:microsoft.com/office/officeart/2005/8/layout/hierarchy6"/>
    <dgm:cxn modelId="{05A09709-F5E1-419E-8277-B7A6B00E6EAD}" type="presParOf" srcId="{F7EAA44A-2C29-4B68-B5DE-52EC0E08B947}" destId="{37E499E8-E7A1-4CA3-BB56-AC4E073FFE52}" srcOrd="0" destOrd="0" presId="urn:microsoft.com/office/officeart/2005/8/layout/hierarchy6"/>
    <dgm:cxn modelId="{E25C28E9-C988-4859-9C12-DA4A7597A736}" type="presParOf" srcId="{37E499E8-E7A1-4CA3-BB56-AC4E073FFE52}" destId="{7819DD38-CDFF-4AA2-86FD-B3B7424F5E7E}" srcOrd="0" destOrd="0" presId="urn:microsoft.com/office/officeart/2005/8/layout/hierarchy6"/>
    <dgm:cxn modelId="{26FDAC10-164A-4A63-86FD-5BFC243D3330}" type="presParOf" srcId="{37E499E8-E7A1-4CA3-BB56-AC4E073FFE52}" destId="{DF631E8F-5F03-4C0F-BD15-84CF4BDE5AE8}" srcOrd="1" destOrd="0" presId="urn:microsoft.com/office/officeart/2005/8/layout/hierarchy6"/>
    <dgm:cxn modelId="{9CE94190-FCDD-481E-8978-A4B2969C26A1}" type="presParOf" srcId="{DF631E8F-5F03-4C0F-BD15-84CF4BDE5AE8}" destId="{6EF72203-8374-46DA-BB92-78CA798E904E}" srcOrd="0" destOrd="0" presId="urn:microsoft.com/office/officeart/2005/8/layout/hierarchy6"/>
    <dgm:cxn modelId="{A6EF0B71-E078-4FE7-8B96-B32F23F82131}" type="presParOf" srcId="{DF631E8F-5F03-4C0F-BD15-84CF4BDE5AE8}" destId="{A9691116-5689-4D8A-A9E5-D67D1E940E01}" srcOrd="1" destOrd="0" presId="urn:microsoft.com/office/officeart/2005/8/layout/hierarchy6"/>
    <dgm:cxn modelId="{ABF8D61F-3AC9-4AAF-B818-6ABB2BE98EA0}" type="presParOf" srcId="{A9691116-5689-4D8A-A9E5-D67D1E940E01}" destId="{5B14BC03-7A1B-400E-8ADF-BCD2818CC7B5}" srcOrd="0" destOrd="0" presId="urn:microsoft.com/office/officeart/2005/8/layout/hierarchy6"/>
    <dgm:cxn modelId="{919D0CCE-9123-4C1B-A0BD-BAA579DE91F9}" type="presParOf" srcId="{A9691116-5689-4D8A-A9E5-D67D1E940E01}" destId="{C1177859-42AE-4C29-A573-A9BD48C19756}" srcOrd="1" destOrd="0" presId="urn:microsoft.com/office/officeart/2005/8/layout/hierarchy6"/>
    <dgm:cxn modelId="{44F29F9D-9051-4728-81C6-36249928F3F4}" type="presParOf" srcId="{C1177859-42AE-4C29-A573-A9BD48C19756}" destId="{DE7BBBB8-EA2B-4258-8BAE-CABC0E8FDB6B}" srcOrd="0" destOrd="0" presId="urn:microsoft.com/office/officeart/2005/8/layout/hierarchy6"/>
    <dgm:cxn modelId="{B28B5F36-05AE-4E3F-B23C-D69AB5B9FD73}" type="presParOf" srcId="{C1177859-42AE-4C29-A573-A9BD48C19756}" destId="{87F560C9-7C8A-48C0-BEE6-04E1BB3E6E8A}" srcOrd="1" destOrd="0" presId="urn:microsoft.com/office/officeart/2005/8/layout/hierarchy6"/>
    <dgm:cxn modelId="{12FE30B3-14C8-48FB-8005-C5C6727B375D}" type="presParOf" srcId="{87F560C9-7C8A-48C0-BEE6-04E1BB3E6E8A}" destId="{1A2ABE77-0C0B-48BD-BE54-55A0BB6DB91E}" srcOrd="0" destOrd="0" presId="urn:microsoft.com/office/officeart/2005/8/layout/hierarchy6"/>
    <dgm:cxn modelId="{01CF182B-FCC3-48CC-B0C4-128F7DAD9CC1}" type="presParOf" srcId="{87F560C9-7C8A-48C0-BEE6-04E1BB3E6E8A}" destId="{B2CDEFC7-D769-4C0D-AC88-DE99ABED4C86}" srcOrd="1" destOrd="0" presId="urn:microsoft.com/office/officeart/2005/8/layout/hierarchy6"/>
    <dgm:cxn modelId="{8D7D0200-97D9-4792-B85A-2E5E2C0A657D}" type="presParOf" srcId="{C1177859-42AE-4C29-A573-A9BD48C19756}" destId="{8B16E4C1-C62A-4B08-9E24-E3653A32C70F}" srcOrd="2" destOrd="0" presId="urn:microsoft.com/office/officeart/2005/8/layout/hierarchy6"/>
    <dgm:cxn modelId="{CE7C76E3-FE26-4B00-AA97-DE1D5AA65021}" type="presParOf" srcId="{C1177859-42AE-4C29-A573-A9BD48C19756}" destId="{9F37055E-2C61-45C2-B18C-B8A225FE6B7E}" srcOrd="3" destOrd="0" presId="urn:microsoft.com/office/officeart/2005/8/layout/hierarchy6"/>
    <dgm:cxn modelId="{5CBC6E6F-6BAC-476A-B885-F2F5D5E19219}" type="presParOf" srcId="{9F37055E-2C61-45C2-B18C-B8A225FE6B7E}" destId="{15B271CC-E144-4E81-8CD2-EF6B1E86BABD}" srcOrd="0" destOrd="0" presId="urn:microsoft.com/office/officeart/2005/8/layout/hierarchy6"/>
    <dgm:cxn modelId="{BF77EEC6-9716-4E17-AE50-3C7EC6E544C1}" type="presParOf" srcId="{9F37055E-2C61-45C2-B18C-B8A225FE6B7E}" destId="{769BFEE2-5FA9-49E1-9755-DB11916A9FEE}" srcOrd="1" destOrd="0" presId="urn:microsoft.com/office/officeart/2005/8/layout/hierarchy6"/>
    <dgm:cxn modelId="{F02D7D25-96F6-4C05-AFF4-872A2BC33C91}" type="presParOf" srcId="{DF631E8F-5F03-4C0F-BD15-84CF4BDE5AE8}" destId="{5233C565-7EA9-486A-B211-C30D175A7A88}" srcOrd="2" destOrd="0" presId="urn:microsoft.com/office/officeart/2005/8/layout/hierarchy6"/>
    <dgm:cxn modelId="{4839693D-85F4-4C4C-9EF9-A426498BA5D8}" type="presParOf" srcId="{DF631E8F-5F03-4C0F-BD15-84CF4BDE5AE8}" destId="{AEE386CB-56EA-4296-8DEA-2666635631CE}" srcOrd="3" destOrd="0" presId="urn:microsoft.com/office/officeart/2005/8/layout/hierarchy6"/>
    <dgm:cxn modelId="{3665041C-AACF-4278-8059-3E12A9DE50A4}" type="presParOf" srcId="{AEE386CB-56EA-4296-8DEA-2666635631CE}" destId="{D37E7C4E-A195-46D6-9744-D3F8EB7DCE04}" srcOrd="0" destOrd="0" presId="urn:microsoft.com/office/officeart/2005/8/layout/hierarchy6"/>
    <dgm:cxn modelId="{110749A1-D904-4253-93C1-33598E89BB98}" type="presParOf" srcId="{AEE386CB-56EA-4296-8DEA-2666635631CE}" destId="{0C8326DA-FAAB-4FFC-8C54-33B4BE90F391}" srcOrd="1" destOrd="0" presId="urn:microsoft.com/office/officeart/2005/8/layout/hierarchy6"/>
    <dgm:cxn modelId="{314DF149-9460-435B-9686-61959B74B45E}" type="presParOf" srcId="{0C8326DA-FAAB-4FFC-8C54-33B4BE90F391}" destId="{BE9138F0-BB5A-4DE6-8410-A93D64154471}" srcOrd="0" destOrd="0" presId="urn:microsoft.com/office/officeart/2005/8/layout/hierarchy6"/>
    <dgm:cxn modelId="{7213C315-191F-4ADF-9DFD-91D7F3EADFBE}" type="presParOf" srcId="{0C8326DA-FAAB-4FFC-8C54-33B4BE90F391}" destId="{2470D646-AAD0-43E9-9392-648611827D12}" srcOrd="1" destOrd="0" presId="urn:microsoft.com/office/officeart/2005/8/layout/hierarchy6"/>
    <dgm:cxn modelId="{B14913B5-CBAC-4B88-BC3F-930739FA1846}" type="presParOf" srcId="{2470D646-AAD0-43E9-9392-648611827D12}" destId="{1B33F670-229B-40AC-A1C8-9564FE649AD3}" srcOrd="0" destOrd="0" presId="urn:microsoft.com/office/officeart/2005/8/layout/hierarchy6"/>
    <dgm:cxn modelId="{E21ADDA5-F694-48DE-9698-30861BA55075}" type="presParOf" srcId="{2470D646-AAD0-43E9-9392-648611827D12}" destId="{29FDF976-EFA1-4727-80B5-BD1FE6E7F8E7}" srcOrd="1" destOrd="0" presId="urn:microsoft.com/office/officeart/2005/8/layout/hierarchy6"/>
    <dgm:cxn modelId="{D1888802-BDF8-43D7-A1FB-1548AFDA0306}" type="presParOf" srcId="{0C8326DA-FAAB-4FFC-8C54-33B4BE90F391}" destId="{D77C216D-8C70-461A-9981-A193BD43D84F}" srcOrd="2" destOrd="0" presId="urn:microsoft.com/office/officeart/2005/8/layout/hierarchy6"/>
    <dgm:cxn modelId="{7C566DED-E278-4AFC-910B-935340EEE93E}" type="presParOf" srcId="{0C8326DA-FAAB-4FFC-8C54-33B4BE90F391}" destId="{64D8B3DD-1AFE-4CE8-AB43-8D49AF883654}" srcOrd="3" destOrd="0" presId="urn:microsoft.com/office/officeart/2005/8/layout/hierarchy6"/>
    <dgm:cxn modelId="{7AB76AF8-7CEA-447C-B463-D87D21EB716D}" type="presParOf" srcId="{64D8B3DD-1AFE-4CE8-AB43-8D49AF883654}" destId="{83097369-28E7-4CF6-A8A6-6BCAAAC9AA50}" srcOrd="0" destOrd="0" presId="urn:microsoft.com/office/officeart/2005/8/layout/hierarchy6"/>
    <dgm:cxn modelId="{7714F8F2-3410-4EE6-84F8-E3CE88B7A7B6}" type="presParOf" srcId="{64D8B3DD-1AFE-4CE8-AB43-8D49AF883654}" destId="{76104175-E9EE-49B8-9ECE-957590F05A42}" srcOrd="1" destOrd="0" presId="urn:microsoft.com/office/officeart/2005/8/layout/hierarchy6"/>
    <dgm:cxn modelId="{C79E54CB-4E05-4D44-94F5-CD0451DCCD62}" type="presParOf" srcId="{0C8326DA-FAAB-4FFC-8C54-33B4BE90F391}" destId="{D0541937-4810-4887-8E36-689D3C6EA09E}" srcOrd="4" destOrd="0" presId="urn:microsoft.com/office/officeart/2005/8/layout/hierarchy6"/>
    <dgm:cxn modelId="{8BC6412E-80A9-4353-857B-4BBF4471077E}" type="presParOf" srcId="{0C8326DA-FAAB-4FFC-8C54-33B4BE90F391}" destId="{3B56B4AF-E3E5-45DA-A3CC-D87695B0A100}" srcOrd="5" destOrd="0" presId="urn:microsoft.com/office/officeart/2005/8/layout/hierarchy6"/>
    <dgm:cxn modelId="{71609896-416C-4F46-B3C9-F8E2E2D26994}" type="presParOf" srcId="{3B56B4AF-E3E5-45DA-A3CC-D87695B0A100}" destId="{5F56AF40-B01B-4377-8EF8-464016733C75}" srcOrd="0" destOrd="0" presId="urn:microsoft.com/office/officeart/2005/8/layout/hierarchy6"/>
    <dgm:cxn modelId="{8E5F8298-3166-4F90-A6C8-1A10FE3E69A2}" type="presParOf" srcId="{3B56B4AF-E3E5-45DA-A3CC-D87695B0A100}" destId="{9FEB2D4A-BEFD-4C05-939A-939582679229}" srcOrd="1" destOrd="0" presId="urn:microsoft.com/office/officeart/2005/8/layout/hierarchy6"/>
    <dgm:cxn modelId="{2202C5ED-B2F0-48C8-BC52-A1525EF2FBC5}" type="presParOf" srcId="{DF631E8F-5F03-4C0F-BD15-84CF4BDE5AE8}" destId="{0D8A386C-A885-42AD-B313-8012153C15C4}" srcOrd="4" destOrd="0" presId="urn:microsoft.com/office/officeart/2005/8/layout/hierarchy6"/>
    <dgm:cxn modelId="{8AF75DB2-B37F-4DE7-804A-FDA91205F55F}" type="presParOf" srcId="{DF631E8F-5F03-4C0F-BD15-84CF4BDE5AE8}" destId="{CDCF6354-0E6D-42CA-B18B-8715324659E8}" srcOrd="5" destOrd="0" presId="urn:microsoft.com/office/officeart/2005/8/layout/hierarchy6"/>
    <dgm:cxn modelId="{C222BCCB-C7AC-44FC-9E57-8C43D980D9EF}" type="presParOf" srcId="{CDCF6354-0E6D-42CA-B18B-8715324659E8}" destId="{4A7822F4-6D06-4019-98AC-F8F3C80D027A}" srcOrd="0" destOrd="0" presId="urn:microsoft.com/office/officeart/2005/8/layout/hierarchy6"/>
    <dgm:cxn modelId="{7F5E8F2C-E68A-4AEC-9F8B-9240D74390F4}" type="presParOf" srcId="{CDCF6354-0E6D-42CA-B18B-8715324659E8}" destId="{E73AD4AC-AE38-4C33-B3EB-C631142F01F2}" srcOrd="1" destOrd="0" presId="urn:microsoft.com/office/officeart/2005/8/layout/hierarchy6"/>
    <dgm:cxn modelId="{3A553E63-3163-4FA8-A4D8-8E3AB3B756AE}" type="presParOf" srcId="{E73AD4AC-AE38-4C33-B3EB-C631142F01F2}" destId="{49F20D69-533E-43CD-9BFD-D7C5559A3E7F}" srcOrd="0" destOrd="0" presId="urn:microsoft.com/office/officeart/2005/8/layout/hierarchy6"/>
    <dgm:cxn modelId="{860D407A-95E9-42E5-8F06-9B6A257B92FC}" type="presParOf" srcId="{E73AD4AC-AE38-4C33-B3EB-C631142F01F2}" destId="{0B2567E8-87E4-4807-A72E-55BAB1C81932}" srcOrd="1" destOrd="0" presId="urn:microsoft.com/office/officeart/2005/8/layout/hierarchy6"/>
    <dgm:cxn modelId="{F2CABD79-C0E6-4155-8F2C-ECF5A0837081}" type="presParOf" srcId="{0B2567E8-87E4-4807-A72E-55BAB1C81932}" destId="{46988112-650D-4A40-AEB5-C231F41302A3}" srcOrd="0" destOrd="0" presId="urn:microsoft.com/office/officeart/2005/8/layout/hierarchy6"/>
    <dgm:cxn modelId="{12B9939E-FFE1-4FF0-BDB7-BBDB0AABC6AC}" type="presParOf" srcId="{0B2567E8-87E4-4807-A72E-55BAB1C81932}" destId="{DFE577A3-A398-409A-8210-583278336EA3}" srcOrd="1" destOrd="0" presId="urn:microsoft.com/office/officeart/2005/8/layout/hierarchy6"/>
    <dgm:cxn modelId="{B8708841-D2AD-4A17-AC91-84FA58DAF94A}" type="presParOf" srcId="{BDA5646C-3B1D-41E3-826A-793D8A367468}" destId="{014669CC-DC89-4DC0-9F7A-D2B22F36524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9303C6-4493-44B4-8277-21AB227CB71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331D0123-59D0-4A48-902D-014D20060EAD}">
      <dgm:prSet phldrT="[Text]" custT="1"/>
      <dgm:spPr>
        <a:solidFill>
          <a:srgbClr val="002060"/>
        </a:solidFill>
        <a:effectLst>
          <a:outerShdw blurRad="50800" dist="38100" dir="2700000" algn="tl" rotWithShape="0">
            <a:prstClr val="black">
              <a:alpha val="40000"/>
            </a:prstClr>
          </a:outerShdw>
        </a:effectLst>
      </dgm:spPr>
      <dgm:t>
        <a:bodyPr/>
        <a:lstStyle/>
        <a:p>
          <a:r>
            <a:rPr lang="en-US" sz="2000" dirty="0" smtClean="0">
              <a:solidFill>
                <a:schemeClr val="bg1"/>
              </a:solidFill>
            </a:rPr>
            <a:t>Administrator</a:t>
          </a:r>
          <a:r>
            <a:rPr lang="en-US" sz="2400" dirty="0" smtClean="0">
              <a:solidFill>
                <a:schemeClr val="bg1"/>
              </a:solidFill>
            </a:rPr>
            <a:t> </a:t>
          </a:r>
        </a:p>
        <a:p>
          <a:r>
            <a:rPr lang="en-US" sz="1600" dirty="0" smtClean="0">
              <a:solidFill>
                <a:schemeClr val="bg1"/>
              </a:solidFill>
            </a:rPr>
            <a:t>John Manfreda</a:t>
          </a:r>
          <a:endParaRPr lang="en-US" sz="2400" dirty="0">
            <a:solidFill>
              <a:schemeClr val="bg1"/>
            </a:solidFill>
          </a:endParaRPr>
        </a:p>
      </dgm:t>
    </dgm:pt>
    <dgm:pt modelId="{16435A93-9738-48A1-B19E-11EB6BBB8D2C}" type="parTrans" cxnId="{B027C57E-9FC3-4964-A7B4-F65CB8AAC190}">
      <dgm:prSet/>
      <dgm:spPr/>
      <dgm:t>
        <a:bodyPr/>
        <a:lstStyle/>
        <a:p>
          <a:endParaRPr lang="en-US" sz="2000"/>
        </a:p>
      </dgm:t>
    </dgm:pt>
    <dgm:pt modelId="{E16E317F-235B-43E8-B56A-E1DE82E19018}" type="sibTrans" cxnId="{B027C57E-9FC3-4964-A7B4-F65CB8AAC190}">
      <dgm:prSet/>
      <dgm:spPr/>
      <dgm:t>
        <a:bodyPr/>
        <a:lstStyle/>
        <a:p>
          <a:endParaRPr lang="en-US" sz="2000"/>
        </a:p>
      </dgm:t>
    </dgm:pt>
    <dgm:pt modelId="{52D32C01-5317-4A65-AD02-8A2FE72D99C1}">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Field Operations</a:t>
          </a:r>
          <a:endParaRPr lang="en-US" sz="1800" dirty="0">
            <a:solidFill>
              <a:schemeClr val="bg1"/>
            </a:solidFill>
          </a:endParaRPr>
        </a:p>
      </dgm:t>
    </dgm:pt>
    <dgm:pt modelId="{BAB342C5-8F79-4B47-BA3B-12E0C7FA2EA4}" type="parTrans" cxnId="{02C05C0B-B3B5-49EF-B026-9656C2439BE9}">
      <dgm:prSet/>
      <dgm:spPr/>
      <dgm:t>
        <a:bodyPr/>
        <a:lstStyle/>
        <a:p>
          <a:endParaRPr lang="en-US" sz="2000"/>
        </a:p>
      </dgm:t>
    </dgm:pt>
    <dgm:pt modelId="{7C1B6B2F-199C-4C7F-95BA-5014757C09A3}" type="sibTrans" cxnId="{02C05C0B-B3B5-49EF-B026-9656C2439BE9}">
      <dgm:prSet/>
      <dgm:spPr/>
      <dgm:t>
        <a:bodyPr/>
        <a:lstStyle/>
        <a:p>
          <a:endParaRPr lang="en-US" sz="2000"/>
        </a:p>
      </dgm:t>
    </dgm:pt>
    <dgm:pt modelId="{C6E9E401-FF26-4E7C-900B-E145837200D9}">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Headquarters Operations</a:t>
          </a:r>
          <a:endParaRPr lang="en-US" sz="1800" dirty="0">
            <a:solidFill>
              <a:schemeClr val="bg1"/>
            </a:solidFill>
          </a:endParaRPr>
        </a:p>
      </dgm:t>
    </dgm:pt>
    <dgm:pt modelId="{45C3E0FB-C5DF-4687-AF27-53D07766B40F}" type="parTrans" cxnId="{F6ACA5F3-1E88-42DF-82FB-2A2F9234200C}">
      <dgm:prSet/>
      <dgm:spPr/>
      <dgm:t>
        <a:bodyPr/>
        <a:lstStyle/>
        <a:p>
          <a:endParaRPr lang="en-US" sz="2000"/>
        </a:p>
      </dgm:t>
    </dgm:pt>
    <dgm:pt modelId="{FFE6467B-3E39-4793-AA2C-E9BAFCBBEB96}" type="sibTrans" cxnId="{F6ACA5F3-1E88-42DF-82FB-2A2F9234200C}">
      <dgm:prSet/>
      <dgm:spPr/>
      <dgm:t>
        <a:bodyPr/>
        <a:lstStyle/>
        <a:p>
          <a:endParaRPr lang="en-US" sz="2000"/>
        </a:p>
      </dgm:t>
    </dgm:pt>
    <dgm:pt modelId="{61C1327B-07CD-4484-A838-772A639E6FB2}">
      <dgm:prSet phldrT="[Text]" custT="1"/>
      <dgm:spPr>
        <a:solidFill>
          <a:schemeClr val="tx2">
            <a:lumMod val="40000"/>
            <a:lumOff val="6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Permitting and Taxation</a:t>
          </a:r>
          <a:endParaRPr lang="en-US" sz="1800" dirty="0">
            <a:solidFill>
              <a:schemeClr val="bg1"/>
            </a:solidFill>
          </a:endParaRPr>
        </a:p>
      </dgm:t>
    </dgm:pt>
    <dgm:pt modelId="{E765CA93-9480-4755-953A-933C55D4043A}" type="parTrans" cxnId="{C7ABCF1C-DE85-4A30-9D77-8993FBC8EAA4}">
      <dgm:prSet/>
      <dgm:spPr/>
      <dgm:t>
        <a:bodyPr/>
        <a:lstStyle/>
        <a:p>
          <a:endParaRPr lang="en-US" sz="2000"/>
        </a:p>
      </dgm:t>
    </dgm:pt>
    <dgm:pt modelId="{4439DA47-2751-44B4-835A-8DD53BD64A6B}" type="sibTrans" cxnId="{C7ABCF1C-DE85-4A30-9D77-8993FBC8EAA4}">
      <dgm:prSet/>
      <dgm:spPr/>
      <dgm:t>
        <a:bodyPr/>
        <a:lstStyle/>
        <a:p>
          <a:endParaRPr lang="en-US" sz="2000"/>
        </a:p>
      </dgm:t>
    </dgm:pt>
    <dgm:pt modelId="{1B5ED71D-2D8C-49CB-9F90-93EB673AFB13}">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Tax Audit Division</a:t>
          </a:r>
          <a:endParaRPr lang="en-US" sz="1800" dirty="0">
            <a:solidFill>
              <a:schemeClr val="bg1"/>
            </a:solidFill>
          </a:endParaRPr>
        </a:p>
      </dgm:t>
    </dgm:pt>
    <dgm:pt modelId="{14D716EB-07E7-41A6-8AD3-B8CC71C6985B}" type="parTrans" cxnId="{AE1C1838-8AD2-4410-B7D8-6E7C3C035D50}">
      <dgm:prSet/>
      <dgm:spPr/>
      <dgm:t>
        <a:bodyPr/>
        <a:lstStyle/>
        <a:p>
          <a:endParaRPr lang="en-US" sz="2000"/>
        </a:p>
      </dgm:t>
    </dgm:pt>
    <dgm:pt modelId="{1C10555D-CC71-47AA-87EB-AE6FA5C04841}" type="sibTrans" cxnId="{AE1C1838-8AD2-4410-B7D8-6E7C3C035D50}">
      <dgm:prSet/>
      <dgm:spPr/>
      <dgm:t>
        <a:bodyPr/>
        <a:lstStyle/>
        <a:p>
          <a:endParaRPr lang="en-US" sz="2000"/>
        </a:p>
      </dgm:t>
    </dgm:pt>
    <dgm:pt modelId="{6AC11303-0BAC-46A6-B739-D9B26AAE2AAD}">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Trade Investigations Division</a:t>
          </a:r>
          <a:endParaRPr lang="en-US" sz="1800" dirty="0">
            <a:solidFill>
              <a:schemeClr val="bg1"/>
            </a:solidFill>
          </a:endParaRPr>
        </a:p>
      </dgm:t>
    </dgm:pt>
    <dgm:pt modelId="{3B85C4BB-B0F3-474C-938D-36CDEBA974FB}" type="parTrans" cxnId="{F9217A3F-0756-4308-91EE-B1814C0A0147}">
      <dgm:prSet/>
      <dgm:spPr/>
      <dgm:t>
        <a:bodyPr/>
        <a:lstStyle/>
        <a:p>
          <a:endParaRPr lang="en-US" sz="2000"/>
        </a:p>
      </dgm:t>
    </dgm:pt>
    <dgm:pt modelId="{19E05577-D502-4C68-BD40-66CA570A2046}" type="sibTrans" cxnId="{F9217A3F-0756-4308-91EE-B1814C0A0147}">
      <dgm:prSet/>
      <dgm:spPr/>
      <dgm:t>
        <a:bodyPr/>
        <a:lstStyle/>
        <a:p>
          <a:endParaRPr lang="en-US" sz="2000"/>
        </a:p>
      </dgm:t>
    </dgm:pt>
    <dgm:pt modelId="{94BEBA59-A219-4428-8944-43C73FAF81C5}">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600" dirty="0" smtClean="0">
              <a:solidFill>
                <a:schemeClr val="bg1"/>
              </a:solidFill>
            </a:rPr>
            <a:t>Alcohol Labeling and Formulation Division</a:t>
          </a:r>
          <a:endParaRPr lang="en-US" sz="1600" dirty="0">
            <a:solidFill>
              <a:schemeClr val="bg1"/>
            </a:solidFill>
          </a:endParaRPr>
        </a:p>
      </dgm:t>
    </dgm:pt>
    <dgm:pt modelId="{601A650F-3F04-4A2C-AD99-7849E8CA2E76}" type="parTrans" cxnId="{C60B5EDC-1E1B-4402-881F-ABB074EA4FB2}">
      <dgm:prSet/>
      <dgm:spPr/>
      <dgm:t>
        <a:bodyPr/>
        <a:lstStyle/>
        <a:p>
          <a:endParaRPr lang="en-US" sz="2000"/>
        </a:p>
      </dgm:t>
    </dgm:pt>
    <dgm:pt modelId="{D1BFD903-02B6-41D5-80C3-17CCC1BC5774}" type="sibTrans" cxnId="{C60B5EDC-1E1B-4402-881F-ABB074EA4FB2}">
      <dgm:prSet/>
      <dgm:spPr/>
      <dgm:t>
        <a:bodyPr/>
        <a:lstStyle/>
        <a:p>
          <a:endParaRPr lang="en-US" sz="2000"/>
        </a:p>
      </dgm:t>
    </dgm:pt>
    <dgm:pt modelId="{126A2548-FA45-41D8-8F8C-C187206991FC}">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Regulations and Rulings Division</a:t>
          </a:r>
          <a:endParaRPr lang="en-US" sz="1800" dirty="0">
            <a:solidFill>
              <a:schemeClr val="bg1"/>
            </a:solidFill>
          </a:endParaRPr>
        </a:p>
      </dgm:t>
    </dgm:pt>
    <dgm:pt modelId="{9E8B885F-A244-498D-B466-9E6DA58CD84A}" type="parTrans" cxnId="{8467C723-D9CD-4696-A6CE-FCC9421FBB67}">
      <dgm:prSet/>
      <dgm:spPr/>
      <dgm:t>
        <a:bodyPr/>
        <a:lstStyle/>
        <a:p>
          <a:endParaRPr lang="en-US" sz="2000"/>
        </a:p>
      </dgm:t>
    </dgm:pt>
    <dgm:pt modelId="{C2E9BB3F-49EE-498F-8F99-90D06ABB4792}" type="sibTrans" cxnId="{8467C723-D9CD-4696-A6CE-FCC9421FBB67}">
      <dgm:prSet/>
      <dgm:spPr/>
      <dgm:t>
        <a:bodyPr/>
        <a:lstStyle/>
        <a:p>
          <a:endParaRPr lang="en-US" sz="2000"/>
        </a:p>
      </dgm:t>
    </dgm:pt>
    <dgm:pt modelId="{1BCE92E8-1BC7-45A1-B631-379DCABAB9F7}">
      <dgm:prSet phldrT="[Text]" custT="1"/>
      <dgm:spPr>
        <a:solidFill>
          <a:srgbClr val="FFC000"/>
        </a:solidFill>
        <a:effectLst>
          <a:outerShdw blurRad="50800" dist="38100" dir="2700000" algn="tl" rotWithShape="0">
            <a:prstClr val="black">
              <a:alpha val="40000"/>
            </a:prstClr>
          </a:outerShdw>
        </a:effectLst>
      </dgm:spPr>
      <dgm:t>
        <a:bodyPr/>
        <a:lstStyle/>
        <a:p>
          <a:r>
            <a:rPr lang="en-US" sz="1800" dirty="0" smtClean="0">
              <a:solidFill>
                <a:sysClr val="windowText" lastClr="000000"/>
              </a:solidFill>
            </a:rPr>
            <a:t>Scientific Services Division</a:t>
          </a:r>
          <a:endParaRPr lang="en-US" sz="1800" dirty="0">
            <a:solidFill>
              <a:sysClr val="windowText" lastClr="000000"/>
            </a:solidFill>
          </a:endParaRPr>
        </a:p>
      </dgm:t>
    </dgm:pt>
    <dgm:pt modelId="{C9A52D36-1DDF-4B7F-802B-BDD04C273A8F}" type="parTrans" cxnId="{23A9C551-6D14-4043-AE29-EA01EBD91649}">
      <dgm:prSet/>
      <dgm:spPr/>
      <dgm:t>
        <a:bodyPr/>
        <a:lstStyle/>
        <a:p>
          <a:endParaRPr lang="en-US" sz="2000"/>
        </a:p>
      </dgm:t>
    </dgm:pt>
    <dgm:pt modelId="{5B7AA351-999B-4356-80AA-8D302424764E}" type="sibTrans" cxnId="{23A9C551-6D14-4043-AE29-EA01EBD91649}">
      <dgm:prSet/>
      <dgm:spPr/>
      <dgm:t>
        <a:bodyPr/>
        <a:lstStyle/>
        <a:p>
          <a:endParaRPr lang="en-US" sz="2000"/>
        </a:p>
      </dgm:t>
    </dgm:pt>
    <dgm:pt modelId="{7396529F-5654-4D15-91E6-0D5CE68D23A6}">
      <dgm:prSet phldrT="[Text]" custT="1"/>
      <dgm:spPr>
        <a:solidFill>
          <a:schemeClr val="tx2">
            <a:lumMod val="40000"/>
            <a:lumOff val="6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National Revenue Center</a:t>
          </a:r>
          <a:endParaRPr lang="en-US" sz="1800" dirty="0">
            <a:solidFill>
              <a:schemeClr val="bg1"/>
            </a:solidFill>
          </a:endParaRPr>
        </a:p>
      </dgm:t>
    </dgm:pt>
    <dgm:pt modelId="{90DA1E52-BB0B-49CC-A60C-6D4C7A6604B3}" type="parTrans" cxnId="{C3B0A468-DB9A-4DCA-9A6F-7BABCB0059B9}">
      <dgm:prSet/>
      <dgm:spPr/>
      <dgm:t>
        <a:bodyPr/>
        <a:lstStyle/>
        <a:p>
          <a:endParaRPr lang="en-US" sz="2000"/>
        </a:p>
      </dgm:t>
    </dgm:pt>
    <dgm:pt modelId="{CFBC1815-EF19-4050-82AD-26754B53A9CF}" type="sibTrans" cxnId="{C3B0A468-DB9A-4DCA-9A6F-7BABCB0059B9}">
      <dgm:prSet/>
      <dgm:spPr/>
      <dgm:t>
        <a:bodyPr/>
        <a:lstStyle/>
        <a:p>
          <a:endParaRPr lang="en-US" sz="2000"/>
        </a:p>
      </dgm:t>
    </dgm:pt>
    <dgm:pt modelId="{BDA5646C-3B1D-41E3-826A-793D8A367468}" type="pres">
      <dgm:prSet presAssocID="{019303C6-4493-44B4-8277-21AB227CB71F}" presName="mainComposite" presStyleCnt="0">
        <dgm:presLayoutVars>
          <dgm:chPref val="1"/>
          <dgm:dir val="rev"/>
          <dgm:animOne val="branch"/>
          <dgm:animLvl val="lvl"/>
          <dgm:resizeHandles val="exact"/>
        </dgm:presLayoutVars>
      </dgm:prSet>
      <dgm:spPr/>
      <dgm:t>
        <a:bodyPr/>
        <a:lstStyle/>
        <a:p>
          <a:endParaRPr lang="en-US"/>
        </a:p>
      </dgm:t>
    </dgm:pt>
    <dgm:pt modelId="{2E13E5FB-7F59-4D00-A7F1-BA644CE2986B}" type="pres">
      <dgm:prSet presAssocID="{019303C6-4493-44B4-8277-21AB227CB71F}" presName="hierFlow" presStyleCnt="0"/>
      <dgm:spPr/>
    </dgm:pt>
    <dgm:pt modelId="{F7EAA44A-2C29-4B68-B5DE-52EC0E08B947}" type="pres">
      <dgm:prSet presAssocID="{019303C6-4493-44B4-8277-21AB227CB71F}" presName="hierChild1" presStyleCnt="0">
        <dgm:presLayoutVars>
          <dgm:chPref val="1"/>
          <dgm:animOne val="branch"/>
          <dgm:animLvl val="lvl"/>
        </dgm:presLayoutVars>
      </dgm:prSet>
      <dgm:spPr/>
    </dgm:pt>
    <dgm:pt modelId="{37E499E8-E7A1-4CA3-BB56-AC4E073FFE52}" type="pres">
      <dgm:prSet presAssocID="{331D0123-59D0-4A48-902D-014D20060EAD}" presName="Name14" presStyleCnt="0"/>
      <dgm:spPr/>
    </dgm:pt>
    <dgm:pt modelId="{7819DD38-CDFF-4AA2-86FD-B3B7424F5E7E}" type="pres">
      <dgm:prSet presAssocID="{331D0123-59D0-4A48-902D-014D20060EAD}" presName="level1Shape" presStyleLbl="node0" presStyleIdx="0" presStyleCnt="1" custScaleX="116408" custScaleY="110662" custLinFactNeighborX="32500" custLinFactNeighborY="-3532">
        <dgm:presLayoutVars>
          <dgm:chPref val="3"/>
        </dgm:presLayoutVars>
      </dgm:prSet>
      <dgm:spPr/>
      <dgm:t>
        <a:bodyPr/>
        <a:lstStyle/>
        <a:p>
          <a:endParaRPr lang="en-US"/>
        </a:p>
      </dgm:t>
    </dgm:pt>
    <dgm:pt modelId="{DF631E8F-5F03-4C0F-BD15-84CF4BDE5AE8}" type="pres">
      <dgm:prSet presAssocID="{331D0123-59D0-4A48-902D-014D20060EAD}" presName="hierChild2" presStyleCnt="0"/>
      <dgm:spPr/>
    </dgm:pt>
    <dgm:pt modelId="{6EF72203-8374-46DA-BB92-78CA798E904E}" type="pres">
      <dgm:prSet presAssocID="{BAB342C5-8F79-4B47-BA3B-12E0C7FA2EA4}" presName="Name19" presStyleLbl="parChTrans1D2" presStyleIdx="0" presStyleCnt="3"/>
      <dgm:spPr/>
      <dgm:t>
        <a:bodyPr/>
        <a:lstStyle/>
        <a:p>
          <a:endParaRPr lang="en-US"/>
        </a:p>
      </dgm:t>
    </dgm:pt>
    <dgm:pt modelId="{A9691116-5689-4D8A-A9E5-D67D1E940E01}" type="pres">
      <dgm:prSet presAssocID="{52D32C01-5317-4A65-AD02-8A2FE72D99C1}" presName="Name21" presStyleCnt="0"/>
      <dgm:spPr/>
    </dgm:pt>
    <dgm:pt modelId="{5B14BC03-7A1B-400E-8ADF-BCD2818CC7B5}" type="pres">
      <dgm:prSet presAssocID="{52D32C01-5317-4A65-AD02-8A2FE72D99C1}" presName="level2Shape" presStyleLbl="node2" presStyleIdx="0" presStyleCnt="3"/>
      <dgm:spPr/>
      <dgm:t>
        <a:bodyPr/>
        <a:lstStyle/>
        <a:p>
          <a:endParaRPr lang="en-US"/>
        </a:p>
      </dgm:t>
    </dgm:pt>
    <dgm:pt modelId="{C1177859-42AE-4C29-A573-A9BD48C19756}" type="pres">
      <dgm:prSet presAssocID="{52D32C01-5317-4A65-AD02-8A2FE72D99C1}" presName="hierChild3" presStyleCnt="0"/>
      <dgm:spPr/>
    </dgm:pt>
    <dgm:pt modelId="{DE7BBBB8-EA2B-4258-8BAE-CABC0E8FDB6B}" type="pres">
      <dgm:prSet presAssocID="{14D716EB-07E7-41A6-8AD3-B8CC71C6985B}" presName="Name19" presStyleLbl="parChTrans1D3" presStyleIdx="0" presStyleCnt="6"/>
      <dgm:spPr/>
      <dgm:t>
        <a:bodyPr/>
        <a:lstStyle/>
        <a:p>
          <a:endParaRPr lang="en-US"/>
        </a:p>
      </dgm:t>
    </dgm:pt>
    <dgm:pt modelId="{87F560C9-7C8A-48C0-BEE6-04E1BB3E6E8A}" type="pres">
      <dgm:prSet presAssocID="{1B5ED71D-2D8C-49CB-9F90-93EB673AFB13}" presName="Name21" presStyleCnt="0"/>
      <dgm:spPr/>
    </dgm:pt>
    <dgm:pt modelId="{1A2ABE77-0C0B-48BD-BE54-55A0BB6DB91E}" type="pres">
      <dgm:prSet presAssocID="{1B5ED71D-2D8C-49CB-9F90-93EB673AFB13}" presName="level2Shape" presStyleLbl="node3" presStyleIdx="0" presStyleCnt="6"/>
      <dgm:spPr/>
      <dgm:t>
        <a:bodyPr/>
        <a:lstStyle/>
        <a:p>
          <a:endParaRPr lang="en-US"/>
        </a:p>
      </dgm:t>
    </dgm:pt>
    <dgm:pt modelId="{B2CDEFC7-D769-4C0D-AC88-DE99ABED4C86}" type="pres">
      <dgm:prSet presAssocID="{1B5ED71D-2D8C-49CB-9F90-93EB673AFB13}" presName="hierChild3" presStyleCnt="0"/>
      <dgm:spPr/>
    </dgm:pt>
    <dgm:pt modelId="{8B16E4C1-C62A-4B08-9E24-E3653A32C70F}" type="pres">
      <dgm:prSet presAssocID="{3B85C4BB-B0F3-474C-938D-36CDEBA974FB}" presName="Name19" presStyleLbl="parChTrans1D3" presStyleIdx="1" presStyleCnt="6"/>
      <dgm:spPr/>
      <dgm:t>
        <a:bodyPr/>
        <a:lstStyle/>
        <a:p>
          <a:endParaRPr lang="en-US"/>
        </a:p>
      </dgm:t>
    </dgm:pt>
    <dgm:pt modelId="{9F37055E-2C61-45C2-B18C-B8A225FE6B7E}" type="pres">
      <dgm:prSet presAssocID="{6AC11303-0BAC-46A6-B739-D9B26AAE2AAD}" presName="Name21" presStyleCnt="0"/>
      <dgm:spPr/>
    </dgm:pt>
    <dgm:pt modelId="{15B271CC-E144-4E81-8CD2-EF6B1E86BABD}" type="pres">
      <dgm:prSet presAssocID="{6AC11303-0BAC-46A6-B739-D9B26AAE2AAD}" presName="level2Shape" presStyleLbl="node3" presStyleIdx="1" presStyleCnt="6"/>
      <dgm:spPr/>
      <dgm:t>
        <a:bodyPr/>
        <a:lstStyle/>
        <a:p>
          <a:endParaRPr lang="en-US"/>
        </a:p>
      </dgm:t>
    </dgm:pt>
    <dgm:pt modelId="{769BFEE2-5FA9-49E1-9755-DB11916A9FEE}" type="pres">
      <dgm:prSet presAssocID="{6AC11303-0BAC-46A6-B739-D9B26AAE2AAD}" presName="hierChild3" presStyleCnt="0"/>
      <dgm:spPr/>
    </dgm:pt>
    <dgm:pt modelId="{5233C565-7EA9-486A-B211-C30D175A7A88}" type="pres">
      <dgm:prSet presAssocID="{45C3E0FB-C5DF-4687-AF27-53D07766B40F}" presName="Name19" presStyleLbl="parChTrans1D2" presStyleIdx="1" presStyleCnt="3"/>
      <dgm:spPr/>
      <dgm:t>
        <a:bodyPr/>
        <a:lstStyle/>
        <a:p>
          <a:endParaRPr lang="en-US"/>
        </a:p>
      </dgm:t>
    </dgm:pt>
    <dgm:pt modelId="{AEE386CB-56EA-4296-8DEA-2666635631CE}" type="pres">
      <dgm:prSet presAssocID="{C6E9E401-FF26-4E7C-900B-E145837200D9}" presName="Name21" presStyleCnt="0"/>
      <dgm:spPr/>
    </dgm:pt>
    <dgm:pt modelId="{D37E7C4E-A195-46D6-9744-D3F8EB7DCE04}" type="pres">
      <dgm:prSet presAssocID="{C6E9E401-FF26-4E7C-900B-E145837200D9}" presName="level2Shape" presStyleLbl="node2" presStyleIdx="1" presStyleCnt="3"/>
      <dgm:spPr/>
      <dgm:t>
        <a:bodyPr/>
        <a:lstStyle/>
        <a:p>
          <a:endParaRPr lang="en-US"/>
        </a:p>
      </dgm:t>
    </dgm:pt>
    <dgm:pt modelId="{0C8326DA-FAAB-4FFC-8C54-33B4BE90F391}" type="pres">
      <dgm:prSet presAssocID="{C6E9E401-FF26-4E7C-900B-E145837200D9}" presName="hierChild3" presStyleCnt="0"/>
      <dgm:spPr/>
    </dgm:pt>
    <dgm:pt modelId="{BE9138F0-BB5A-4DE6-8410-A93D64154471}" type="pres">
      <dgm:prSet presAssocID="{9E8B885F-A244-498D-B466-9E6DA58CD84A}" presName="Name19" presStyleLbl="parChTrans1D3" presStyleIdx="2" presStyleCnt="6"/>
      <dgm:spPr/>
      <dgm:t>
        <a:bodyPr/>
        <a:lstStyle/>
        <a:p>
          <a:endParaRPr lang="en-US"/>
        </a:p>
      </dgm:t>
    </dgm:pt>
    <dgm:pt modelId="{2470D646-AAD0-43E9-9392-648611827D12}" type="pres">
      <dgm:prSet presAssocID="{126A2548-FA45-41D8-8F8C-C187206991FC}" presName="Name21" presStyleCnt="0"/>
      <dgm:spPr/>
    </dgm:pt>
    <dgm:pt modelId="{1B33F670-229B-40AC-A1C8-9564FE649AD3}" type="pres">
      <dgm:prSet presAssocID="{126A2548-FA45-41D8-8F8C-C187206991FC}" presName="level2Shape" presStyleLbl="node3" presStyleIdx="2" presStyleCnt="6"/>
      <dgm:spPr/>
      <dgm:t>
        <a:bodyPr/>
        <a:lstStyle/>
        <a:p>
          <a:endParaRPr lang="en-US"/>
        </a:p>
      </dgm:t>
    </dgm:pt>
    <dgm:pt modelId="{29FDF976-EFA1-4727-80B5-BD1FE6E7F8E7}" type="pres">
      <dgm:prSet presAssocID="{126A2548-FA45-41D8-8F8C-C187206991FC}" presName="hierChild3" presStyleCnt="0"/>
      <dgm:spPr/>
    </dgm:pt>
    <dgm:pt modelId="{D77C216D-8C70-461A-9981-A193BD43D84F}" type="pres">
      <dgm:prSet presAssocID="{C9A52D36-1DDF-4B7F-802B-BDD04C273A8F}" presName="Name19" presStyleLbl="parChTrans1D3" presStyleIdx="3" presStyleCnt="6"/>
      <dgm:spPr/>
      <dgm:t>
        <a:bodyPr/>
        <a:lstStyle/>
        <a:p>
          <a:endParaRPr lang="en-US"/>
        </a:p>
      </dgm:t>
    </dgm:pt>
    <dgm:pt modelId="{64D8B3DD-1AFE-4CE8-AB43-8D49AF883654}" type="pres">
      <dgm:prSet presAssocID="{1BCE92E8-1BC7-45A1-B631-379DCABAB9F7}" presName="Name21" presStyleCnt="0"/>
      <dgm:spPr/>
    </dgm:pt>
    <dgm:pt modelId="{83097369-28E7-4CF6-A8A6-6BCAAAC9AA50}" type="pres">
      <dgm:prSet presAssocID="{1BCE92E8-1BC7-45A1-B631-379DCABAB9F7}" presName="level2Shape" presStyleLbl="node3" presStyleIdx="3" presStyleCnt="6"/>
      <dgm:spPr/>
      <dgm:t>
        <a:bodyPr/>
        <a:lstStyle/>
        <a:p>
          <a:endParaRPr lang="en-US"/>
        </a:p>
      </dgm:t>
    </dgm:pt>
    <dgm:pt modelId="{76104175-E9EE-49B8-9ECE-957590F05A42}" type="pres">
      <dgm:prSet presAssocID="{1BCE92E8-1BC7-45A1-B631-379DCABAB9F7}" presName="hierChild3" presStyleCnt="0"/>
      <dgm:spPr/>
    </dgm:pt>
    <dgm:pt modelId="{D0541937-4810-4887-8E36-689D3C6EA09E}" type="pres">
      <dgm:prSet presAssocID="{601A650F-3F04-4A2C-AD99-7849E8CA2E76}" presName="Name19" presStyleLbl="parChTrans1D3" presStyleIdx="4" presStyleCnt="6"/>
      <dgm:spPr/>
      <dgm:t>
        <a:bodyPr/>
        <a:lstStyle/>
        <a:p>
          <a:endParaRPr lang="en-US"/>
        </a:p>
      </dgm:t>
    </dgm:pt>
    <dgm:pt modelId="{3B56B4AF-E3E5-45DA-A3CC-D87695B0A100}" type="pres">
      <dgm:prSet presAssocID="{94BEBA59-A219-4428-8944-43C73FAF81C5}" presName="Name21" presStyleCnt="0"/>
      <dgm:spPr/>
    </dgm:pt>
    <dgm:pt modelId="{5F56AF40-B01B-4377-8EF8-464016733C75}" type="pres">
      <dgm:prSet presAssocID="{94BEBA59-A219-4428-8944-43C73FAF81C5}" presName="level2Shape" presStyleLbl="node3" presStyleIdx="4" presStyleCnt="6"/>
      <dgm:spPr/>
      <dgm:t>
        <a:bodyPr/>
        <a:lstStyle/>
        <a:p>
          <a:endParaRPr lang="en-US"/>
        </a:p>
      </dgm:t>
    </dgm:pt>
    <dgm:pt modelId="{9FEB2D4A-BEFD-4C05-939A-939582679229}" type="pres">
      <dgm:prSet presAssocID="{94BEBA59-A219-4428-8944-43C73FAF81C5}" presName="hierChild3" presStyleCnt="0"/>
      <dgm:spPr/>
    </dgm:pt>
    <dgm:pt modelId="{0D8A386C-A885-42AD-B313-8012153C15C4}" type="pres">
      <dgm:prSet presAssocID="{E765CA93-9480-4755-953A-933C55D4043A}" presName="Name19" presStyleLbl="parChTrans1D2" presStyleIdx="2" presStyleCnt="3"/>
      <dgm:spPr/>
      <dgm:t>
        <a:bodyPr/>
        <a:lstStyle/>
        <a:p>
          <a:endParaRPr lang="en-US"/>
        </a:p>
      </dgm:t>
    </dgm:pt>
    <dgm:pt modelId="{CDCF6354-0E6D-42CA-B18B-8715324659E8}" type="pres">
      <dgm:prSet presAssocID="{61C1327B-07CD-4484-A838-772A639E6FB2}" presName="Name21" presStyleCnt="0"/>
      <dgm:spPr/>
    </dgm:pt>
    <dgm:pt modelId="{4A7822F4-6D06-4019-98AC-F8F3C80D027A}" type="pres">
      <dgm:prSet presAssocID="{61C1327B-07CD-4484-A838-772A639E6FB2}" presName="level2Shape" presStyleLbl="node2" presStyleIdx="2" presStyleCnt="3"/>
      <dgm:spPr/>
      <dgm:t>
        <a:bodyPr/>
        <a:lstStyle/>
        <a:p>
          <a:endParaRPr lang="en-US"/>
        </a:p>
      </dgm:t>
    </dgm:pt>
    <dgm:pt modelId="{E73AD4AC-AE38-4C33-B3EB-C631142F01F2}" type="pres">
      <dgm:prSet presAssocID="{61C1327B-07CD-4484-A838-772A639E6FB2}" presName="hierChild3" presStyleCnt="0"/>
      <dgm:spPr/>
    </dgm:pt>
    <dgm:pt modelId="{49F20D69-533E-43CD-9BFD-D7C5559A3E7F}" type="pres">
      <dgm:prSet presAssocID="{90DA1E52-BB0B-49CC-A60C-6D4C7A6604B3}" presName="Name19" presStyleLbl="parChTrans1D3" presStyleIdx="5" presStyleCnt="6"/>
      <dgm:spPr/>
      <dgm:t>
        <a:bodyPr/>
        <a:lstStyle/>
        <a:p>
          <a:endParaRPr lang="en-US"/>
        </a:p>
      </dgm:t>
    </dgm:pt>
    <dgm:pt modelId="{0B2567E8-87E4-4807-A72E-55BAB1C81932}" type="pres">
      <dgm:prSet presAssocID="{7396529F-5654-4D15-91E6-0D5CE68D23A6}" presName="Name21" presStyleCnt="0"/>
      <dgm:spPr/>
    </dgm:pt>
    <dgm:pt modelId="{46988112-650D-4A40-AEB5-C231F41302A3}" type="pres">
      <dgm:prSet presAssocID="{7396529F-5654-4D15-91E6-0D5CE68D23A6}" presName="level2Shape" presStyleLbl="node3" presStyleIdx="5" presStyleCnt="6"/>
      <dgm:spPr/>
      <dgm:t>
        <a:bodyPr/>
        <a:lstStyle/>
        <a:p>
          <a:endParaRPr lang="en-US"/>
        </a:p>
      </dgm:t>
    </dgm:pt>
    <dgm:pt modelId="{DFE577A3-A398-409A-8210-583278336EA3}" type="pres">
      <dgm:prSet presAssocID="{7396529F-5654-4D15-91E6-0D5CE68D23A6}" presName="hierChild3" presStyleCnt="0"/>
      <dgm:spPr/>
    </dgm:pt>
    <dgm:pt modelId="{014669CC-DC89-4DC0-9F7A-D2B22F365244}" type="pres">
      <dgm:prSet presAssocID="{019303C6-4493-44B4-8277-21AB227CB71F}" presName="bgShapesFlow" presStyleCnt="0"/>
      <dgm:spPr/>
    </dgm:pt>
  </dgm:ptLst>
  <dgm:cxnLst>
    <dgm:cxn modelId="{D0D9DCB1-C774-4434-A637-9E742CB313B1}" type="presOf" srcId="{3B85C4BB-B0F3-474C-938D-36CDEBA974FB}" destId="{8B16E4C1-C62A-4B08-9E24-E3653A32C70F}" srcOrd="0" destOrd="0" presId="urn:microsoft.com/office/officeart/2005/8/layout/hierarchy6"/>
    <dgm:cxn modelId="{EAA3DAD7-E0A7-4069-89EE-36A3E26DBB93}" type="presOf" srcId="{E765CA93-9480-4755-953A-933C55D4043A}" destId="{0D8A386C-A885-42AD-B313-8012153C15C4}" srcOrd="0" destOrd="0" presId="urn:microsoft.com/office/officeart/2005/8/layout/hierarchy6"/>
    <dgm:cxn modelId="{95272CA5-1671-4B14-9159-A08EC9C6E88D}" type="presOf" srcId="{1B5ED71D-2D8C-49CB-9F90-93EB673AFB13}" destId="{1A2ABE77-0C0B-48BD-BE54-55A0BB6DB91E}" srcOrd="0" destOrd="0" presId="urn:microsoft.com/office/officeart/2005/8/layout/hierarchy6"/>
    <dgm:cxn modelId="{C3B0A468-DB9A-4DCA-9A6F-7BABCB0059B9}" srcId="{61C1327B-07CD-4484-A838-772A639E6FB2}" destId="{7396529F-5654-4D15-91E6-0D5CE68D23A6}" srcOrd="0" destOrd="0" parTransId="{90DA1E52-BB0B-49CC-A60C-6D4C7A6604B3}" sibTransId="{CFBC1815-EF19-4050-82AD-26754B53A9CF}"/>
    <dgm:cxn modelId="{AE1C1838-8AD2-4410-B7D8-6E7C3C035D50}" srcId="{52D32C01-5317-4A65-AD02-8A2FE72D99C1}" destId="{1B5ED71D-2D8C-49CB-9F90-93EB673AFB13}" srcOrd="0" destOrd="0" parTransId="{14D716EB-07E7-41A6-8AD3-B8CC71C6985B}" sibTransId="{1C10555D-CC71-47AA-87EB-AE6FA5C04841}"/>
    <dgm:cxn modelId="{723AF34D-A8DC-47C8-B9EF-5EAAF15F1FC6}" type="presOf" srcId="{52D32C01-5317-4A65-AD02-8A2FE72D99C1}" destId="{5B14BC03-7A1B-400E-8ADF-BCD2818CC7B5}" srcOrd="0" destOrd="0" presId="urn:microsoft.com/office/officeart/2005/8/layout/hierarchy6"/>
    <dgm:cxn modelId="{8F9F95B2-FCEA-4C2B-991C-C28039954421}" type="presOf" srcId="{61C1327B-07CD-4484-A838-772A639E6FB2}" destId="{4A7822F4-6D06-4019-98AC-F8F3C80D027A}" srcOrd="0" destOrd="0" presId="urn:microsoft.com/office/officeart/2005/8/layout/hierarchy6"/>
    <dgm:cxn modelId="{0600D4AC-3F58-4E77-B6E0-E4882B7B2CC2}" type="presOf" srcId="{9E8B885F-A244-498D-B466-9E6DA58CD84A}" destId="{BE9138F0-BB5A-4DE6-8410-A93D64154471}" srcOrd="0" destOrd="0" presId="urn:microsoft.com/office/officeart/2005/8/layout/hierarchy6"/>
    <dgm:cxn modelId="{02C05C0B-B3B5-49EF-B026-9656C2439BE9}" srcId="{331D0123-59D0-4A48-902D-014D20060EAD}" destId="{52D32C01-5317-4A65-AD02-8A2FE72D99C1}" srcOrd="0" destOrd="0" parTransId="{BAB342C5-8F79-4B47-BA3B-12E0C7FA2EA4}" sibTransId="{7C1B6B2F-199C-4C7F-95BA-5014757C09A3}"/>
    <dgm:cxn modelId="{2171F911-C309-404C-8CA1-5F0300C92ECC}" type="presOf" srcId="{7396529F-5654-4D15-91E6-0D5CE68D23A6}" destId="{46988112-650D-4A40-AEB5-C231F41302A3}" srcOrd="0" destOrd="0" presId="urn:microsoft.com/office/officeart/2005/8/layout/hierarchy6"/>
    <dgm:cxn modelId="{A74D2D47-ABEF-43F1-93E6-F391E352BF56}" type="presOf" srcId="{601A650F-3F04-4A2C-AD99-7849E8CA2E76}" destId="{D0541937-4810-4887-8E36-689D3C6EA09E}" srcOrd="0" destOrd="0" presId="urn:microsoft.com/office/officeart/2005/8/layout/hierarchy6"/>
    <dgm:cxn modelId="{A37A8A65-1089-4E90-9294-79357B8A13A4}" type="presOf" srcId="{019303C6-4493-44B4-8277-21AB227CB71F}" destId="{BDA5646C-3B1D-41E3-826A-793D8A367468}" srcOrd="0" destOrd="0" presId="urn:microsoft.com/office/officeart/2005/8/layout/hierarchy6"/>
    <dgm:cxn modelId="{C7ABCF1C-DE85-4A30-9D77-8993FBC8EAA4}" srcId="{331D0123-59D0-4A48-902D-014D20060EAD}" destId="{61C1327B-07CD-4484-A838-772A639E6FB2}" srcOrd="2" destOrd="0" parTransId="{E765CA93-9480-4755-953A-933C55D4043A}" sibTransId="{4439DA47-2751-44B4-835A-8DD53BD64A6B}"/>
    <dgm:cxn modelId="{F3400CB8-E13C-4DD1-8147-DF586E0C14EF}" type="presOf" srcId="{45C3E0FB-C5DF-4687-AF27-53D07766B40F}" destId="{5233C565-7EA9-486A-B211-C30D175A7A88}" srcOrd="0" destOrd="0" presId="urn:microsoft.com/office/officeart/2005/8/layout/hierarchy6"/>
    <dgm:cxn modelId="{9D7E6C28-34FD-4783-8903-6E5E441B6CB1}" type="presOf" srcId="{331D0123-59D0-4A48-902D-014D20060EAD}" destId="{7819DD38-CDFF-4AA2-86FD-B3B7424F5E7E}" srcOrd="0" destOrd="0" presId="urn:microsoft.com/office/officeart/2005/8/layout/hierarchy6"/>
    <dgm:cxn modelId="{23A9C551-6D14-4043-AE29-EA01EBD91649}" srcId="{C6E9E401-FF26-4E7C-900B-E145837200D9}" destId="{1BCE92E8-1BC7-45A1-B631-379DCABAB9F7}" srcOrd="1" destOrd="0" parTransId="{C9A52D36-1DDF-4B7F-802B-BDD04C273A8F}" sibTransId="{5B7AA351-999B-4356-80AA-8D302424764E}"/>
    <dgm:cxn modelId="{8DBD8181-73EE-4EB6-9972-C33ED9118F6F}" type="presOf" srcId="{90DA1E52-BB0B-49CC-A60C-6D4C7A6604B3}" destId="{49F20D69-533E-43CD-9BFD-D7C5559A3E7F}" srcOrd="0" destOrd="0" presId="urn:microsoft.com/office/officeart/2005/8/layout/hierarchy6"/>
    <dgm:cxn modelId="{C60B5EDC-1E1B-4402-881F-ABB074EA4FB2}" srcId="{C6E9E401-FF26-4E7C-900B-E145837200D9}" destId="{94BEBA59-A219-4428-8944-43C73FAF81C5}" srcOrd="2" destOrd="0" parTransId="{601A650F-3F04-4A2C-AD99-7849E8CA2E76}" sibTransId="{D1BFD903-02B6-41D5-80C3-17CCC1BC5774}"/>
    <dgm:cxn modelId="{5A94215A-5F21-45F2-B8BD-65A9E85E9824}" type="presOf" srcId="{126A2548-FA45-41D8-8F8C-C187206991FC}" destId="{1B33F670-229B-40AC-A1C8-9564FE649AD3}" srcOrd="0" destOrd="0" presId="urn:microsoft.com/office/officeart/2005/8/layout/hierarchy6"/>
    <dgm:cxn modelId="{8467C723-D9CD-4696-A6CE-FCC9421FBB67}" srcId="{C6E9E401-FF26-4E7C-900B-E145837200D9}" destId="{126A2548-FA45-41D8-8F8C-C187206991FC}" srcOrd="0" destOrd="0" parTransId="{9E8B885F-A244-498D-B466-9E6DA58CD84A}" sibTransId="{C2E9BB3F-49EE-498F-8F99-90D06ABB4792}"/>
    <dgm:cxn modelId="{F6ACA5F3-1E88-42DF-82FB-2A2F9234200C}" srcId="{331D0123-59D0-4A48-902D-014D20060EAD}" destId="{C6E9E401-FF26-4E7C-900B-E145837200D9}" srcOrd="1" destOrd="0" parTransId="{45C3E0FB-C5DF-4687-AF27-53D07766B40F}" sibTransId="{FFE6467B-3E39-4793-AA2C-E9BAFCBBEB96}"/>
    <dgm:cxn modelId="{BE06D3CE-94A8-4E38-9AB5-DFE1B4090093}" type="presOf" srcId="{6AC11303-0BAC-46A6-B739-D9B26AAE2AAD}" destId="{15B271CC-E144-4E81-8CD2-EF6B1E86BABD}" srcOrd="0" destOrd="0" presId="urn:microsoft.com/office/officeart/2005/8/layout/hierarchy6"/>
    <dgm:cxn modelId="{86B81A72-0AB9-4C3E-A92F-5029630F4689}" type="presOf" srcId="{14D716EB-07E7-41A6-8AD3-B8CC71C6985B}" destId="{DE7BBBB8-EA2B-4258-8BAE-CABC0E8FDB6B}" srcOrd="0" destOrd="0" presId="urn:microsoft.com/office/officeart/2005/8/layout/hierarchy6"/>
    <dgm:cxn modelId="{AA1148FE-C6F8-45BC-8233-C6BDFC4FE6E0}" type="presOf" srcId="{C9A52D36-1DDF-4B7F-802B-BDD04C273A8F}" destId="{D77C216D-8C70-461A-9981-A193BD43D84F}" srcOrd="0" destOrd="0" presId="urn:microsoft.com/office/officeart/2005/8/layout/hierarchy6"/>
    <dgm:cxn modelId="{B027C57E-9FC3-4964-A7B4-F65CB8AAC190}" srcId="{019303C6-4493-44B4-8277-21AB227CB71F}" destId="{331D0123-59D0-4A48-902D-014D20060EAD}" srcOrd="0" destOrd="0" parTransId="{16435A93-9738-48A1-B19E-11EB6BBB8D2C}" sibTransId="{E16E317F-235B-43E8-B56A-E1DE82E19018}"/>
    <dgm:cxn modelId="{3BDF0521-DBE4-4B63-9451-967947299D4C}" type="presOf" srcId="{94BEBA59-A219-4428-8944-43C73FAF81C5}" destId="{5F56AF40-B01B-4377-8EF8-464016733C75}" srcOrd="0" destOrd="0" presId="urn:microsoft.com/office/officeart/2005/8/layout/hierarchy6"/>
    <dgm:cxn modelId="{F9217A3F-0756-4308-91EE-B1814C0A0147}" srcId="{52D32C01-5317-4A65-AD02-8A2FE72D99C1}" destId="{6AC11303-0BAC-46A6-B739-D9B26AAE2AAD}" srcOrd="1" destOrd="0" parTransId="{3B85C4BB-B0F3-474C-938D-36CDEBA974FB}" sibTransId="{19E05577-D502-4C68-BD40-66CA570A2046}"/>
    <dgm:cxn modelId="{D188727D-146D-44C6-8B8E-B219CF7125FF}" type="presOf" srcId="{1BCE92E8-1BC7-45A1-B631-379DCABAB9F7}" destId="{83097369-28E7-4CF6-A8A6-6BCAAAC9AA50}" srcOrd="0" destOrd="0" presId="urn:microsoft.com/office/officeart/2005/8/layout/hierarchy6"/>
    <dgm:cxn modelId="{D9771E0E-E9D3-4E7E-98EF-B88AA17F3112}" type="presOf" srcId="{BAB342C5-8F79-4B47-BA3B-12E0C7FA2EA4}" destId="{6EF72203-8374-46DA-BB92-78CA798E904E}" srcOrd="0" destOrd="0" presId="urn:microsoft.com/office/officeart/2005/8/layout/hierarchy6"/>
    <dgm:cxn modelId="{C30DC365-C057-4E56-978E-565526088C0C}" type="presOf" srcId="{C6E9E401-FF26-4E7C-900B-E145837200D9}" destId="{D37E7C4E-A195-46D6-9744-D3F8EB7DCE04}" srcOrd="0" destOrd="0" presId="urn:microsoft.com/office/officeart/2005/8/layout/hierarchy6"/>
    <dgm:cxn modelId="{CDD43641-E32E-4DD2-BFC2-6E1612E49AED}" type="presParOf" srcId="{BDA5646C-3B1D-41E3-826A-793D8A367468}" destId="{2E13E5FB-7F59-4D00-A7F1-BA644CE2986B}" srcOrd="0" destOrd="0" presId="urn:microsoft.com/office/officeart/2005/8/layout/hierarchy6"/>
    <dgm:cxn modelId="{39CDBF16-6298-460D-A1D2-ABFF2DF7C7F8}" type="presParOf" srcId="{2E13E5FB-7F59-4D00-A7F1-BA644CE2986B}" destId="{F7EAA44A-2C29-4B68-B5DE-52EC0E08B947}" srcOrd="0" destOrd="0" presId="urn:microsoft.com/office/officeart/2005/8/layout/hierarchy6"/>
    <dgm:cxn modelId="{05A09709-F5E1-419E-8277-B7A6B00E6EAD}" type="presParOf" srcId="{F7EAA44A-2C29-4B68-B5DE-52EC0E08B947}" destId="{37E499E8-E7A1-4CA3-BB56-AC4E073FFE52}" srcOrd="0" destOrd="0" presId="urn:microsoft.com/office/officeart/2005/8/layout/hierarchy6"/>
    <dgm:cxn modelId="{E25C28E9-C988-4859-9C12-DA4A7597A736}" type="presParOf" srcId="{37E499E8-E7A1-4CA3-BB56-AC4E073FFE52}" destId="{7819DD38-CDFF-4AA2-86FD-B3B7424F5E7E}" srcOrd="0" destOrd="0" presId="urn:microsoft.com/office/officeart/2005/8/layout/hierarchy6"/>
    <dgm:cxn modelId="{26FDAC10-164A-4A63-86FD-5BFC243D3330}" type="presParOf" srcId="{37E499E8-E7A1-4CA3-BB56-AC4E073FFE52}" destId="{DF631E8F-5F03-4C0F-BD15-84CF4BDE5AE8}" srcOrd="1" destOrd="0" presId="urn:microsoft.com/office/officeart/2005/8/layout/hierarchy6"/>
    <dgm:cxn modelId="{9CE94190-FCDD-481E-8978-A4B2969C26A1}" type="presParOf" srcId="{DF631E8F-5F03-4C0F-BD15-84CF4BDE5AE8}" destId="{6EF72203-8374-46DA-BB92-78CA798E904E}" srcOrd="0" destOrd="0" presId="urn:microsoft.com/office/officeart/2005/8/layout/hierarchy6"/>
    <dgm:cxn modelId="{A6EF0B71-E078-4FE7-8B96-B32F23F82131}" type="presParOf" srcId="{DF631E8F-5F03-4C0F-BD15-84CF4BDE5AE8}" destId="{A9691116-5689-4D8A-A9E5-D67D1E940E01}" srcOrd="1" destOrd="0" presId="urn:microsoft.com/office/officeart/2005/8/layout/hierarchy6"/>
    <dgm:cxn modelId="{ABF8D61F-3AC9-4AAF-B818-6ABB2BE98EA0}" type="presParOf" srcId="{A9691116-5689-4D8A-A9E5-D67D1E940E01}" destId="{5B14BC03-7A1B-400E-8ADF-BCD2818CC7B5}" srcOrd="0" destOrd="0" presId="urn:microsoft.com/office/officeart/2005/8/layout/hierarchy6"/>
    <dgm:cxn modelId="{919D0CCE-9123-4C1B-A0BD-BAA579DE91F9}" type="presParOf" srcId="{A9691116-5689-4D8A-A9E5-D67D1E940E01}" destId="{C1177859-42AE-4C29-A573-A9BD48C19756}" srcOrd="1" destOrd="0" presId="urn:microsoft.com/office/officeart/2005/8/layout/hierarchy6"/>
    <dgm:cxn modelId="{44F29F9D-9051-4728-81C6-36249928F3F4}" type="presParOf" srcId="{C1177859-42AE-4C29-A573-A9BD48C19756}" destId="{DE7BBBB8-EA2B-4258-8BAE-CABC0E8FDB6B}" srcOrd="0" destOrd="0" presId="urn:microsoft.com/office/officeart/2005/8/layout/hierarchy6"/>
    <dgm:cxn modelId="{B28B5F36-05AE-4E3F-B23C-D69AB5B9FD73}" type="presParOf" srcId="{C1177859-42AE-4C29-A573-A9BD48C19756}" destId="{87F560C9-7C8A-48C0-BEE6-04E1BB3E6E8A}" srcOrd="1" destOrd="0" presId="urn:microsoft.com/office/officeart/2005/8/layout/hierarchy6"/>
    <dgm:cxn modelId="{12FE30B3-14C8-48FB-8005-C5C6727B375D}" type="presParOf" srcId="{87F560C9-7C8A-48C0-BEE6-04E1BB3E6E8A}" destId="{1A2ABE77-0C0B-48BD-BE54-55A0BB6DB91E}" srcOrd="0" destOrd="0" presId="urn:microsoft.com/office/officeart/2005/8/layout/hierarchy6"/>
    <dgm:cxn modelId="{01CF182B-FCC3-48CC-B0C4-128F7DAD9CC1}" type="presParOf" srcId="{87F560C9-7C8A-48C0-BEE6-04E1BB3E6E8A}" destId="{B2CDEFC7-D769-4C0D-AC88-DE99ABED4C86}" srcOrd="1" destOrd="0" presId="urn:microsoft.com/office/officeart/2005/8/layout/hierarchy6"/>
    <dgm:cxn modelId="{8D7D0200-97D9-4792-B85A-2E5E2C0A657D}" type="presParOf" srcId="{C1177859-42AE-4C29-A573-A9BD48C19756}" destId="{8B16E4C1-C62A-4B08-9E24-E3653A32C70F}" srcOrd="2" destOrd="0" presId="urn:microsoft.com/office/officeart/2005/8/layout/hierarchy6"/>
    <dgm:cxn modelId="{CE7C76E3-FE26-4B00-AA97-DE1D5AA65021}" type="presParOf" srcId="{C1177859-42AE-4C29-A573-A9BD48C19756}" destId="{9F37055E-2C61-45C2-B18C-B8A225FE6B7E}" srcOrd="3" destOrd="0" presId="urn:microsoft.com/office/officeart/2005/8/layout/hierarchy6"/>
    <dgm:cxn modelId="{5CBC6E6F-6BAC-476A-B885-F2F5D5E19219}" type="presParOf" srcId="{9F37055E-2C61-45C2-B18C-B8A225FE6B7E}" destId="{15B271CC-E144-4E81-8CD2-EF6B1E86BABD}" srcOrd="0" destOrd="0" presId="urn:microsoft.com/office/officeart/2005/8/layout/hierarchy6"/>
    <dgm:cxn modelId="{BF77EEC6-9716-4E17-AE50-3C7EC6E544C1}" type="presParOf" srcId="{9F37055E-2C61-45C2-B18C-B8A225FE6B7E}" destId="{769BFEE2-5FA9-49E1-9755-DB11916A9FEE}" srcOrd="1" destOrd="0" presId="urn:microsoft.com/office/officeart/2005/8/layout/hierarchy6"/>
    <dgm:cxn modelId="{F02D7D25-96F6-4C05-AFF4-872A2BC33C91}" type="presParOf" srcId="{DF631E8F-5F03-4C0F-BD15-84CF4BDE5AE8}" destId="{5233C565-7EA9-486A-B211-C30D175A7A88}" srcOrd="2" destOrd="0" presId="urn:microsoft.com/office/officeart/2005/8/layout/hierarchy6"/>
    <dgm:cxn modelId="{4839693D-85F4-4C4C-9EF9-A426498BA5D8}" type="presParOf" srcId="{DF631E8F-5F03-4C0F-BD15-84CF4BDE5AE8}" destId="{AEE386CB-56EA-4296-8DEA-2666635631CE}" srcOrd="3" destOrd="0" presId="urn:microsoft.com/office/officeart/2005/8/layout/hierarchy6"/>
    <dgm:cxn modelId="{3665041C-AACF-4278-8059-3E12A9DE50A4}" type="presParOf" srcId="{AEE386CB-56EA-4296-8DEA-2666635631CE}" destId="{D37E7C4E-A195-46D6-9744-D3F8EB7DCE04}" srcOrd="0" destOrd="0" presId="urn:microsoft.com/office/officeart/2005/8/layout/hierarchy6"/>
    <dgm:cxn modelId="{110749A1-D904-4253-93C1-33598E89BB98}" type="presParOf" srcId="{AEE386CB-56EA-4296-8DEA-2666635631CE}" destId="{0C8326DA-FAAB-4FFC-8C54-33B4BE90F391}" srcOrd="1" destOrd="0" presId="urn:microsoft.com/office/officeart/2005/8/layout/hierarchy6"/>
    <dgm:cxn modelId="{314DF149-9460-435B-9686-61959B74B45E}" type="presParOf" srcId="{0C8326DA-FAAB-4FFC-8C54-33B4BE90F391}" destId="{BE9138F0-BB5A-4DE6-8410-A93D64154471}" srcOrd="0" destOrd="0" presId="urn:microsoft.com/office/officeart/2005/8/layout/hierarchy6"/>
    <dgm:cxn modelId="{7213C315-191F-4ADF-9DFD-91D7F3EADFBE}" type="presParOf" srcId="{0C8326DA-FAAB-4FFC-8C54-33B4BE90F391}" destId="{2470D646-AAD0-43E9-9392-648611827D12}" srcOrd="1" destOrd="0" presId="urn:microsoft.com/office/officeart/2005/8/layout/hierarchy6"/>
    <dgm:cxn modelId="{B14913B5-CBAC-4B88-BC3F-930739FA1846}" type="presParOf" srcId="{2470D646-AAD0-43E9-9392-648611827D12}" destId="{1B33F670-229B-40AC-A1C8-9564FE649AD3}" srcOrd="0" destOrd="0" presId="urn:microsoft.com/office/officeart/2005/8/layout/hierarchy6"/>
    <dgm:cxn modelId="{E21ADDA5-F694-48DE-9698-30861BA55075}" type="presParOf" srcId="{2470D646-AAD0-43E9-9392-648611827D12}" destId="{29FDF976-EFA1-4727-80B5-BD1FE6E7F8E7}" srcOrd="1" destOrd="0" presId="urn:microsoft.com/office/officeart/2005/8/layout/hierarchy6"/>
    <dgm:cxn modelId="{D1888802-BDF8-43D7-A1FB-1548AFDA0306}" type="presParOf" srcId="{0C8326DA-FAAB-4FFC-8C54-33B4BE90F391}" destId="{D77C216D-8C70-461A-9981-A193BD43D84F}" srcOrd="2" destOrd="0" presId="urn:microsoft.com/office/officeart/2005/8/layout/hierarchy6"/>
    <dgm:cxn modelId="{7C566DED-E278-4AFC-910B-935340EEE93E}" type="presParOf" srcId="{0C8326DA-FAAB-4FFC-8C54-33B4BE90F391}" destId="{64D8B3DD-1AFE-4CE8-AB43-8D49AF883654}" srcOrd="3" destOrd="0" presId="urn:microsoft.com/office/officeart/2005/8/layout/hierarchy6"/>
    <dgm:cxn modelId="{7AB76AF8-7CEA-447C-B463-D87D21EB716D}" type="presParOf" srcId="{64D8B3DD-1AFE-4CE8-AB43-8D49AF883654}" destId="{83097369-28E7-4CF6-A8A6-6BCAAAC9AA50}" srcOrd="0" destOrd="0" presId="urn:microsoft.com/office/officeart/2005/8/layout/hierarchy6"/>
    <dgm:cxn modelId="{7714F8F2-3410-4EE6-84F8-E3CE88B7A7B6}" type="presParOf" srcId="{64D8B3DD-1AFE-4CE8-AB43-8D49AF883654}" destId="{76104175-E9EE-49B8-9ECE-957590F05A42}" srcOrd="1" destOrd="0" presId="urn:microsoft.com/office/officeart/2005/8/layout/hierarchy6"/>
    <dgm:cxn modelId="{C79E54CB-4E05-4D44-94F5-CD0451DCCD62}" type="presParOf" srcId="{0C8326DA-FAAB-4FFC-8C54-33B4BE90F391}" destId="{D0541937-4810-4887-8E36-689D3C6EA09E}" srcOrd="4" destOrd="0" presId="urn:microsoft.com/office/officeart/2005/8/layout/hierarchy6"/>
    <dgm:cxn modelId="{8BC6412E-80A9-4353-857B-4BBF4471077E}" type="presParOf" srcId="{0C8326DA-FAAB-4FFC-8C54-33B4BE90F391}" destId="{3B56B4AF-E3E5-45DA-A3CC-D87695B0A100}" srcOrd="5" destOrd="0" presId="urn:microsoft.com/office/officeart/2005/8/layout/hierarchy6"/>
    <dgm:cxn modelId="{71609896-416C-4F46-B3C9-F8E2E2D26994}" type="presParOf" srcId="{3B56B4AF-E3E5-45DA-A3CC-D87695B0A100}" destId="{5F56AF40-B01B-4377-8EF8-464016733C75}" srcOrd="0" destOrd="0" presId="urn:microsoft.com/office/officeart/2005/8/layout/hierarchy6"/>
    <dgm:cxn modelId="{8E5F8298-3166-4F90-A6C8-1A10FE3E69A2}" type="presParOf" srcId="{3B56B4AF-E3E5-45DA-A3CC-D87695B0A100}" destId="{9FEB2D4A-BEFD-4C05-939A-939582679229}" srcOrd="1" destOrd="0" presId="urn:microsoft.com/office/officeart/2005/8/layout/hierarchy6"/>
    <dgm:cxn modelId="{2202C5ED-B2F0-48C8-BC52-A1525EF2FBC5}" type="presParOf" srcId="{DF631E8F-5F03-4C0F-BD15-84CF4BDE5AE8}" destId="{0D8A386C-A885-42AD-B313-8012153C15C4}" srcOrd="4" destOrd="0" presId="urn:microsoft.com/office/officeart/2005/8/layout/hierarchy6"/>
    <dgm:cxn modelId="{8AF75DB2-B37F-4DE7-804A-FDA91205F55F}" type="presParOf" srcId="{DF631E8F-5F03-4C0F-BD15-84CF4BDE5AE8}" destId="{CDCF6354-0E6D-42CA-B18B-8715324659E8}" srcOrd="5" destOrd="0" presId="urn:microsoft.com/office/officeart/2005/8/layout/hierarchy6"/>
    <dgm:cxn modelId="{C222BCCB-C7AC-44FC-9E57-8C43D980D9EF}" type="presParOf" srcId="{CDCF6354-0E6D-42CA-B18B-8715324659E8}" destId="{4A7822F4-6D06-4019-98AC-F8F3C80D027A}" srcOrd="0" destOrd="0" presId="urn:microsoft.com/office/officeart/2005/8/layout/hierarchy6"/>
    <dgm:cxn modelId="{7F5E8F2C-E68A-4AEC-9F8B-9240D74390F4}" type="presParOf" srcId="{CDCF6354-0E6D-42CA-B18B-8715324659E8}" destId="{E73AD4AC-AE38-4C33-B3EB-C631142F01F2}" srcOrd="1" destOrd="0" presId="urn:microsoft.com/office/officeart/2005/8/layout/hierarchy6"/>
    <dgm:cxn modelId="{3A553E63-3163-4FA8-A4D8-8E3AB3B756AE}" type="presParOf" srcId="{E73AD4AC-AE38-4C33-B3EB-C631142F01F2}" destId="{49F20D69-533E-43CD-9BFD-D7C5559A3E7F}" srcOrd="0" destOrd="0" presId="urn:microsoft.com/office/officeart/2005/8/layout/hierarchy6"/>
    <dgm:cxn modelId="{860D407A-95E9-42E5-8F06-9B6A257B92FC}" type="presParOf" srcId="{E73AD4AC-AE38-4C33-B3EB-C631142F01F2}" destId="{0B2567E8-87E4-4807-A72E-55BAB1C81932}" srcOrd="1" destOrd="0" presId="urn:microsoft.com/office/officeart/2005/8/layout/hierarchy6"/>
    <dgm:cxn modelId="{F2CABD79-C0E6-4155-8F2C-ECF5A0837081}" type="presParOf" srcId="{0B2567E8-87E4-4807-A72E-55BAB1C81932}" destId="{46988112-650D-4A40-AEB5-C231F41302A3}" srcOrd="0" destOrd="0" presId="urn:microsoft.com/office/officeart/2005/8/layout/hierarchy6"/>
    <dgm:cxn modelId="{12B9939E-FFE1-4FF0-BDB7-BBDB0AABC6AC}" type="presParOf" srcId="{0B2567E8-87E4-4807-A72E-55BAB1C81932}" destId="{DFE577A3-A398-409A-8210-583278336EA3}" srcOrd="1" destOrd="0" presId="urn:microsoft.com/office/officeart/2005/8/layout/hierarchy6"/>
    <dgm:cxn modelId="{B8708841-D2AD-4A17-AC91-84FA58DAF94A}" type="presParOf" srcId="{BDA5646C-3B1D-41E3-826A-793D8A367468}" destId="{014669CC-DC89-4DC0-9F7A-D2B22F36524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9303C6-4493-44B4-8277-21AB227CB71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331D0123-59D0-4A48-902D-014D20060EAD}">
      <dgm:prSet phldrT="[Text]" custT="1"/>
      <dgm:spPr>
        <a:solidFill>
          <a:srgbClr val="002060"/>
        </a:solidFill>
        <a:effectLst>
          <a:outerShdw blurRad="50800" dist="38100" dir="2700000" algn="tl" rotWithShape="0">
            <a:prstClr val="black">
              <a:alpha val="40000"/>
            </a:prstClr>
          </a:outerShdw>
        </a:effectLst>
      </dgm:spPr>
      <dgm:t>
        <a:bodyPr/>
        <a:lstStyle/>
        <a:p>
          <a:r>
            <a:rPr lang="en-US" sz="2000" dirty="0" smtClean="0">
              <a:solidFill>
                <a:schemeClr val="bg1"/>
              </a:solidFill>
            </a:rPr>
            <a:t>Administrator</a:t>
          </a:r>
          <a:r>
            <a:rPr lang="en-US" sz="2400" dirty="0" smtClean="0">
              <a:solidFill>
                <a:schemeClr val="bg1"/>
              </a:solidFill>
            </a:rPr>
            <a:t> </a:t>
          </a:r>
        </a:p>
        <a:p>
          <a:r>
            <a:rPr lang="en-US" sz="1600" dirty="0" smtClean="0">
              <a:solidFill>
                <a:schemeClr val="bg1"/>
              </a:solidFill>
            </a:rPr>
            <a:t>John Manfreda</a:t>
          </a:r>
          <a:endParaRPr lang="en-US" sz="2400" dirty="0">
            <a:solidFill>
              <a:schemeClr val="bg1"/>
            </a:solidFill>
          </a:endParaRPr>
        </a:p>
      </dgm:t>
    </dgm:pt>
    <dgm:pt modelId="{16435A93-9738-48A1-B19E-11EB6BBB8D2C}" type="parTrans" cxnId="{B027C57E-9FC3-4964-A7B4-F65CB8AAC190}">
      <dgm:prSet/>
      <dgm:spPr/>
      <dgm:t>
        <a:bodyPr/>
        <a:lstStyle/>
        <a:p>
          <a:endParaRPr lang="en-US" sz="2000"/>
        </a:p>
      </dgm:t>
    </dgm:pt>
    <dgm:pt modelId="{E16E317F-235B-43E8-B56A-E1DE82E19018}" type="sibTrans" cxnId="{B027C57E-9FC3-4964-A7B4-F65CB8AAC190}">
      <dgm:prSet/>
      <dgm:spPr/>
      <dgm:t>
        <a:bodyPr/>
        <a:lstStyle/>
        <a:p>
          <a:endParaRPr lang="en-US" sz="2000"/>
        </a:p>
      </dgm:t>
    </dgm:pt>
    <dgm:pt modelId="{52D32C01-5317-4A65-AD02-8A2FE72D99C1}">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Field Operations</a:t>
          </a:r>
          <a:endParaRPr lang="en-US" sz="1800" dirty="0">
            <a:solidFill>
              <a:schemeClr val="bg1"/>
            </a:solidFill>
          </a:endParaRPr>
        </a:p>
      </dgm:t>
    </dgm:pt>
    <dgm:pt modelId="{BAB342C5-8F79-4B47-BA3B-12E0C7FA2EA4}" type="parTrans" cxnId="{02C05C0B-B3B5-49EF-B026-9656C2439BE9}">
      <dgm:prSet/>
      <dgm:spPr/>
      <dgm:t>
        <a:bodyPr/>
        <a:lstStyle/>
        <a:p>
          <a:endParaRPr lang="en-US" sz="2000"/>
        </a:p>
      </dgm:t>
    </dgm:pt>
    <dgm:pt modelId="{7C1B6B2F-199C-4C7F-95BA-5014757C09A3}" type="sibTrans" cxnId="{02C05C0B-B3B5-49EF-B026-9656C2439BE9}">
      <dgm:prSet/>
      <dgm:spPr/>
      <dgm:t>
        <a:bodyPr/>
        <a:lstStyle/>
        <a:p>
          <a:endParaRPr lang="en-US" sz="2000"/>
        </a:p>
      </dgm:t>
    </dgm:pt>
    <dgm:pt modelId="{C6E9E401-FF26-4E7C-900B-E145837200D9}">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Headquarters Operations</a:t>
          </a:r>
          <a:endParaRPr lang="en-US" sz="1800" dirty="0">
            <a:solidFill>
              <a:schemeClr val="bg1"/>
            </a:solidFill>
          </a:endParaRPr>
        </a:p>
      </dgm:t>
    </dgm:pt>
    <dgm:pt modelId="{45C3E0FB-C5DF-4687-AF27-53D07766B40F}" type="parTrans" cxnId="{F6ACA5F3-1E88-42DF-82FB-2A2F9234200C}">
      <dgm:prSet/>
      <dgm:spPr/>
      <dgm:t>
        <a:bodyPr/>
        <a:lstStyle/>
        <a:p>
          <a:endParaRPr lang="en-US" sz="2000"/>
        </a:p>
      </dgm:t>
    </dgm:pt>
    <dgm:pt modelId="{FFE6467B-3E39-4793-AA2C-E9BAFCBBEB96}" type="sibTrans" cxnId="{F6ACA5F3-1E88-42DF-82FB-2A2F9234200C}">
      <dgm:prSet/>
      <dgm:spPr/>
      <dgm:t>
        <a:bodyPr/>
        <a:lstStyle/>
        <a:p>
          <a:endParaRPr lang="en-US" sz="2000"/>
        </a:p>
      </dgm:t>
    </dgm:pt>
    <dgm:pt modelId="{61C1327B-07CD-4484-A838-772A639E6FB2}">
      <dgm:prSet phldrT="[Text]" custT="1"/>
      <dgm:spPr>
        <a:solidFill>
          <a:schemeClr val="tx2">
            <a:lumMod val="40000"/>
            <a:lumOff val="6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Permitting and Taxation</a:t>
          </a:r>
          <a:endParaRPr lang="en-US" sz="1800" dirty="0">
            <a:solidFill>
              <a:schemeClr val="bg1"/>
            </a:solidFill>
          </a:endParaRPr>
        </a:p>
      </dgm:t>
    </dgm:pt>
    <dgm:pt modelId="{E765CA93-9480-4755-953A-933C55D4043A}" type="parTrans" cxnId="{C7ABCF1C-DE85-4A30-9D77-8993FBC8EAA4}">
      <dgm:prSet/>
      <dgm:spPr/>
      <dgm:t>
        <a:bodyPr/>
        <a:lstStyle/>
        <a:p>
          <a:endParaRPr lang="en-US" sz="2000"/>
        </a:p>
      </dgm:t>
    </dgm:pt>
    <dgm:pt modelId="{4439DA47-2751-44B4-835A-8DD53BD64A6B}" type="sibTrans" cxnId="{C7ABCF1C-DE85-4A30-9D77-8993FBC8EAA4}">
      <dgm:prSet/>
      <dgm:spPr/>
      <dgm:t>
        <a:bodyPr/>
        <a:lstStyle/>
        <a:p>
          <a:endParaRPr lang="en-US" sz="2000"/>
        </a:p>
      </dgm:t>
    </dgm:pt>
    <dgm:pt modelId="{1B5ED71D-2D8C-49CB-9F90-93EB673AFB13}">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Tax Audit Division</a:t>
          </a:r>
          <a:endParaRPr lang="en-US" sz="1800" dirty="0">
            <a:solidFill>
              <a:schemeClr val="bg1"/>
            </a:solidFill>
          </a:endParaRPr>
        </a:p>
      </dgm:t>
    </dgm:pt>
    <dgm:pt modelId="{14D716EB-07E7-41A6-8AD3-B8CC71C6985B}" type="parTrans" cxnId="{AE1C1838-8AD2-4410-B7D8-6E7C3C035D50}">
      <dgm:prSet/>
      <dgm:spPr/>
      <dgm:t>
        <a:bodyPr/>
        <a:lstStyle/>
        <a:p>
          <a:endParaRPr lang="en-US" sz="2000"/>
        </a:p>
      </dgm:t>
    </dgm:pt>
    <dgm:pt modelId="{1C10555D-CC71-47AA-87EB-AE6FA5C04841}" type="sibTrans" cxnId="{AE1C1838-8AD2-4410-B7D8-6E7C3C035D50}">
      <dgm:prSet/>
      <dgm:spPr/>
      <dgm:t>
        <a:bodyPr/>
        <a:lstStyle/>
        <a:p>
          <a:endParaRPr lang="en-US" sz="2000"/>
        </a:p>
      </dgm:t>
    </dgm:pt>
    <dgm:pt modelId="{6AC11303-0BAC-46A6-B739-D9B26AAE2AAD}">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Trade Investigations Division</a:t>
          </a:r>
          <a:endParaRPr lang="en-US" sz="1800" dirty="0">
            <a:solidFill>
              <a:schemeClr val="bg1"/>
            </a:solidFill>
          </a:endParaRPr>
        </a:p>
      </dgm:t>
    </dgm:pt>
    <dgm:pt modelId="{3B85C4BB-B0F3-474C-938D-36CDEBA974FB}" type="parTrans" cxnId="{F9217A3F-0756-4308-91EE-B1814C0A0147}">
      <dgm:prSet/>
      <dgm:spPr/>
      <dgm:t>
        <a:bodyPr/>
        <a:lstStyle/>
        <a:p>
          <a:endParaRPr lang="en-US" sz="2000"/>
        </a:p>
      </dgm:t>
    </dgm:pt>
    <dgm:pt modelId="{19E05577-D502-4C68-BD40-66CA570A2046}" type="sibTrans" cxnId="{F9217A3F-0756-4308-91EE-B1814C0A0147}">
      <dgm:prSet/>
      <dgm:spPr/>
      <dgm:t>
        <a:bodyPr/>
        <a:lstStyle/>
        <a:p>
          <a:endParaRPr lang="en-US" sz="2000"/>
        </a:p>
      </dgm:t>
    </dgm:pt>
    <dgm:pt modelId="{94BEBA59-A219-4428-8944-43C73FAF81C5}">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600" dirty="0" smtClean="0">
              <a:solidFill>
                <a:schemeClr val="bg1"/>
              </a:solidFill>
            </a:rPr>
            <a:t>Alcohol Labeling and Formulation Division</a:t>
          </a:r>
          <a:endParaRPr lang="en-US" sz="1600" dirty="0">
            <a:solidFill>
              <a:schemeClr val="bg1"/>
            </a:solidFill>
          </a:endParaRPr>
        </a:p>
      </dgm:t>
    </dgm:pt>
    <dgm:pt modelId="{601A650F-3F04-4A2C-AD99-7849E8CA2E76}" type="parTrans" cxnId="{C60B5EDC-1E1B-4402-881F-ABB074EA4FB2}">
      <dgm:prSet/>
      <dgm:spPr/>
      <dgm:t>
        <a:bodyPr/>
        <a:lstStyle/>
        <a:p>
          <a:endParaRPr lang="en-US" sz="2000"/>
        </a:p>
      </dgm:t>
    </dgm:pt>
    <dgm:pt modelId="{D1BFD903-02B6-41D5-80C3-17CCC1BC5774}" type="sibTrans" cxnId="{C60B5EDC-1E1B-4402-881F-ABB074EA4FB2}">
      <dgm:prSet/>
      <dgm:spPr/>
      <dgm:t>
        <a:bodyPr/>
        <a:lstStyle/>
        <a:p>
          <a:endParaRPr lang="en-US" sz="2000"/>
        </a:p>
      </dgm:t>
    </dgm:pt>
    <dgm:pt modelId="{126A2548-FA45-41D8-8F8C-C187206991FC}">
      <dgm:prSet phldrT="[Text]" custT="1"/>
      <dgm:spPr>
        <a:solidFill>
          <a:srgbClr val="FFC000"/>
        </a:solidFill>
        <a:effectLst>
          <a:outerShdw blurRad="50800" dist="38100" dir="2700000" algn="tl" rotWithShape="0">
            <a:prstClr val="black">
              <a:alpha val="40000"/>
            </a:prstClr>
          </a:outerShdw>
        </a:effectLst>
      </dgm:spPr>
      <dgm:t>
        <a:bodyPr/>
        <a:lstStyle/>
        <a:p>
          <a:r>
            <a:rPr lang="en-US" sz="1800" dirty="0" smtClean="0">
              <a:solidFill>
                <a:sysClr val="windowText" lastClr="000000"/>
              </a:solidFill>
            </a:rPr>
            <a:t>Regulations and Rulings Division</a:t>
          </a:r>
          <a:endParaRPr lang="en-US" sz="1800" dirty="0">
            <a:solidFill>
              <a:sysClr val="windowText" lastClr="000000"/>
            </a:solidFill>
          </a:endParaRPr>
        </a:p>
      </dgm:t>
    </dgm:pt>
    <dgm:pt modelId="{9E8B885F-A244-498D-B466-9E6DA58CD84A}" type="parTrans" cxnId="{8467C723-D9CD-4696-A6CE-FCC9421FBB67}">
      <dgm:prSet/>
      <dgm:spPr/>
      <dgm:t>
        <a:bodyPr/>
        <a:lstStyle/>
        <a:p>
          <a:endParaRPr lang="en-US" sz="2000"/>
        </a:p>
      </dgm:t>
    </dgm:pt>
    <dgm:pt modelId="{C2E9BB3F-49EE-498F-8F99-90D06ABB4792}" type="sibTrans" cxnId="{8467C723-D9CD-4696-A6CE-FCC9421FBB67}">
      <dgm:prSet/>
      <dgm:spPr/>
      <dgm:t>
        <a:bodyPr/>
        <a:lstStyle/>
        <a:p>
          <a:endParaRPr lang="en-US" sz="2000"/>
        </a:p>
      </dgm:t>
    </dgm:pt>
    <dgm:pt modelId="{1BCE92E8-1BC7-45A1-B631-379DCABAB9F7}">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Scientific Services Division</a:t>
          </a:r>
          <a:endParaRPr lang="en-US" sz="1800" dirty="0">
            <a:solidFill>
              <a:schemeClr val="bg1"/>
            </a:solidFill>
          </a:endParaRPr>
        </a:p>
      </dgm:t>
    </dgm:pt>
    <dgm:pt modelId="{C9A52D36-1DDF-4B7F-802B-BDD04C273A8F}" type="parTrans" cxnId="{23A9C551-6D14-4043-AE29-EA01EBD91649}">
      <dgm:prSet/>
      <dgm:spPr/>
      <dgm:t>
        <a:bodyPr/>
        <a:lstStyle/>
        <a:p>
          <a:endParaRPr lang="en-US" sz="2000"/>
        </a:p>
      </dgm:t>
    </dgm:pt>
    <dgm:pt modelId="{5B7AA351-999B-4356-80AA-8D302424764E}" type="sibTrans" cxnId="{23A9C551-6D14-4043-AE29-EA01EBD91649}">
      <dgm:prSet/>
      <dgm:spPr/>
      <dgm:t>
        <a:bodyPr/>
        <a:lstStyle/>
        <a:p>
          <a:endParaRPr lang="en-US" sz="2000"/>
        </a:p>
      </dgm:t>
    </dgm:pt>
    <dgm:pt modelId="{7396529F-5654-4D15-91E6-0D5CE68D23A6}">
      <dgm:prSet phldrT="[Text]" custT="1"/>
      <dgm:spPr>
        <a:solidFill>
          <a:schemeClr val="tx2">
            <a:lumMod val="40000"/>
            <a:lumOff val="6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National Revenue Center</a:t>
          </a:r>
          <a:endParaRPr lang="en-US" sz="1800" dirty="0">
            <a:solidFill>
              <a:schemeClr val="bg1"/>
            </a:solidFill>
          </a:endParaRPr>
        </a:p>
      </dgm:t>
    </dgm:pt>
    <dgm:pt modelId="{90DA1E52-BB0B-49CC-A60C-6D4C7A6604B3}" type="parTrans" cxnId="{C3B0A468-DB9A-4DCA-9A6F-7BABCB0059B9}">
      <dgm:prSet/>
      <dgm:spPr/>
      <dgm:t>
        <a:bodyPr/>
        <a:lstStyle/>
        <a:p>
          <a:endParaRPr lang="en-US" sz="2000"/>
        </a:p>
      </dgm:t>
    </dgm:pt>
    <dgm:pt modelId="{CFBC1815-EF19-4050-82AD-26754B53A9CF}" type="sibTrans" cxnId="{C3B0A468-DB9A-4DCA-9A6F-7BABCB0059B9}">
      <dgm:prSet/>
      <dgm:spPr/>
      <dgm:t>
        <a:bodyPr/>
        <a:lstStyle/>
        <a:p>
          <a:endParaRPr lang="en-US" sz="2000"/>
        </a:p>
      </dgm:t>
    </dgm:pt>
    <dgm:pt modelId="{BDA5646C-3B1D-41E3-826A-793D8A367468}" type="pres">
      <dgm:prSet presAssocID="{019303C6-4493-44B4-8277-21AB227CB71F}" presName="mainComposite" presStyleCnt="0">
        <dgm:presLayoutVars>
          <dgm:chPref val="1"/>
          <dgm:dir val="rev"/>
          <dgm:animOne val="branch"/>
          <dgm:animLvl val="lvl"/>
          <dgm:resizeHandles val="exact"/>
        </dgm:presLayoutVars>
      </dgm:prSet>
      <dgm:spPr/>
      <dgm:t>
        <a:bodyPr/>
        <a:lstStyle/>
        <a:p>
          <a:endParaRPr lang="en-US"/>
        </a:p>
      </dgm:t>
    </dgm:pt>
    <dgm:pt modelId="{2E13E5FB-7F59-4D00-A7F1-BA644CE2986B}" type="pres">
      <dgm:prSet presAssocID="{019303C6-4493-44B4-8277-21AB227CB71F}" presName="hierFlow" presStyleCnt="0"/>
      <dgm:spPr/>
    </dgm:pt>
    <dgm:pt modelId="{F7EAA44A-2C29-4B68-B5DE-52EC0E08B947}" type="pres">
      <dgm:prSet presAssocID="{019303C6-4493-44B4-8277-21AB227CB71F}" presName="hierChild1" presStyleCnt="0">
        <dgm:presLayoutVars>
          <dgm:chPref val="1"/>
          <dgm:animOne val="branch"/>
          <dgm:animLvl val="lvl"/>
        </dgm:presLayoutVars>
      </dgm:prSet>
      <dgm:spPr/>
    </dgm:pt>
    <dgm:pt modelId="{37E499E8-E7A1-4CA3-BB56-AC4E073FFE52}" type="pres">
      <dgm:prSet presAssocID="{331D0123-59D0-4A48-902D-014D20060EAD}" presName="Name14" presStyleCnt="0"/>
      <dgm:spPr/>
    </dgm:pt>
    <dgm:pt modelId="{7819DD38-CDFF-4AA2-86FD-B3B7424F5E7E}" type="pres">
      <dgm:prSet presAssocID="{331D0123-59D0-4A48-902D-014D20060EAD}" presName="level1Shape" presStyleLbl="node0" presStyleIdx="0" presStyleCnt="1" custScaleX="116408" custScaleY="110662" custLinFactNeighborX="32500" custLinFactNeighborY="-3532">
        <dgm:presLayoutVars>
          <dgm:chPref val="3"/>
        </dgm:presLayoutVars>
      </dgm:prSet>
      <dgm:spPr/>
      <dgm:t>
        <a:bodyPr/>
        <a:lstStyle/>
        <a:p>
          <a:endParaRPr lang="en-US"/>
        </a:p>
      </dgm:t>
    </dgm:pt>
    <dgm:pt modelId="{DF631E8F-5F03-4C0F-BD15-84CF4BDE5AE8}" type="pres">
      <dgm:prSet presAssocID="{331D0123-59D0-4A48-902D-014D20060EAD}" presName="hierChild2" presStyleCnt="0"/>
      <dgm:spPr/>
    </dgm:pt>
    <dgm:pt modelId="{6EF72203-8374-46DA-BB92-78CA798E904E}" type="pres">
      <dgm:prSet presAssocID="{BAB342C5-8F79-4B47-BA3B-12E0C7FA2EA4}" presName="Name19" presStyleLbl="parChTrans1D2" presStyleIdx="0" presStyleCnt="3"/>
      <dgm:spPr/>
      <dgm:t>
        <a:bodyPr/>
        <a:lstStyle/>
        <a:p>
          <a:endParaRPr lang="en-US"/>
        </a:p>
      </dgm:t>
    </dgm:pt>
    <dgm:pt modelId="{A9691116-5689-4D8A-A9E5-D67D1E940E01}" type="pres">
      <dgm:prSet presAssocID="{52D32C01-5317-4A65-AD02-8A2FE72D99C1}" presName="Name21" presStyleCnt="0"/>
      <dgm:spPr/>
    </dgm:pt>
    <dgm:pt modelId="{5B14BC03-7A1B-400E-8ADF-BCD2818CC7B5}" type="pres">
      <dgm:prSet presAssocID="{52D32C01-5317-4A65-AD02-8A2FE72D99C1}" presName="level2Shape" presStyleLbl="node2" presStyleIdx="0" presStyleCnt="3"/>
      <dgm:spPr/>
      <dgm:t>
        <a:bodyPr/>
        <a:lstStyle/>
        <a:p>
          <a:endParaRPr lang="en-US"/>
        </a:p>
      </dgm:t>
    </dgm:pt>
    <dgm:pt modelId="{C1177859-42AE-4C29-A573-A9BD48C19756}" type="pres">
      <dgm:prSet presAssocID="{52D32C01-5317-4A65-AD02-8A2FE72D99C1}" presName="hierChild3" presStyleCnt="0"/>
      <dgm:spPr/>
    </dgm:pt>
    <dgm:pt modelId="{DE7BBBB8-EA2B-4258-8BAE-CABC0E8FDB6B}" type="pres">
      <dgm:prSet presAssocID="{14D716EB-07E7-41A6-8AD3-B8CC71C6985B}" presName="Name19" presStyleLbl="parChTrans1D3" presStyleIdx="0" presStyleCnt="6"/>
      <dgm:spPr/>
      <dgm:t>
        <a:bodyPr/>
        <a:lstStyle/>
        <a:p>
          <a:endParaRPr lang="en-US"/>
        </a:p>
      </dgm:t>
    </dgm:pt>
    <dgm:pt modelId="{87F560C9-7C8A-48C0-BEE6-04E1BB3E6E8A}" type="pres">
      <dgm:prSet presAssocID="{1B5ED71D-2D8C-49CB-9F90-93EB673AFB13}" presName="Name21" presStyleCnt="0"/>
      <dgm:spPr/>
    </dgm:pt>
    <dgm:pt modelId="{1A2ABE77-0C0B-48BD-BE54-55A0BB6DB91E}" type="pres">
      <dgm:prSet presAssocID="{1B5ED71D-2D8C-49CB-9F90-93EB673AFB13}" presName="level2Shape" presStyleLbl="node3" presStyleIdx="0" presStyleCnt="6"/>
      <dgm:spPr/>
      <dgm:t>
        <a:bodyPr/>
        <a:lstStyle/>
        <a:p>
          <a:endParaRPr lang="en-US"/>
        </a:p>
      </dgm:t>
    </dgm:pt>
    <dgm:pt modelId="{B2CDEFC7-D769-4C0D-AC88-DE99ABED4C86}" type="pres">
      <dgm:prSet presAssocID="{1B5ED71D-2D8C-49CB-9F90-93EB673AFB13}" presName="hierChild3" presStyleCnt="0"/>
      <dgm:spPr/>
    </dgm:pt>
    <dgm:pt modelId="{8B16E4C1-C62A-4B08-9E24-E3653A32C70F}" type="pres">
      <dgm:prSet presAssocID="{3B85C4BB-B0F3-474C-938D-36CDEBA974FB}" presName="Name19" presStyleLbl="parChTrans1D3" presStyleIdx="1" presStyleCnt="6"/>
      <dgm:spPr/>
      <dgm:t>
        <a:bodyPr/>
        <a:lstStyle/>
        <a:p>
          <a:endParaRPr lang="en-US"/>
        </a:p>
      </dgm:t>
    </dgm:pt>
    <dgm:pt modelId="{9F37055E-2C61-45C2-B18C-B8A225FE6B7E}" type="pres">
      <dgm:prSet presAssocID="{6AC11303-0BAC-46A6-B739-D9B26AAE2AAD}" presName="Name21" presStyleCnt="0"/>
      <dgm:spPr/>
    </dgm:pt>
    <dgm:pt modelId="{15B271CC-E144-4E81-8CD2-EF6B1E86BABD}" type="pres">
      <dgm:prSet presAssocID="{6AC11303-0BAC-46A6-B739-D9B26AAE2AAD}" presName="level2Shape" presStyleLbl="node3" presStyleIdx="1" presStyleCnt="6"/>
      <dgm:spPr/>
      <dgm:t>
        <a:bodyPr/>
        <a:lstStyle/>
        <a:p>
          <a:endParaRPr lang="en-US"/>
        </a:p>
      </dgm:t>
    </dgm:pt>
    <dgm:pt modelId="{769BFEE2-5FA9-49E1-9755-DB11916A9FEE}" type="pres">
      <dgm:prSet presAssocID="{6AC11303-0BAC-46A6-B739-D9B26AAE2AAD}" presName="hierChild3" presStyleCnt="0"/>
      <dgm:spPr/>
    </dgm:pt>
    <dgm:pt modelId="{5233C565-7EA9-486A-B211-C30D175A7A88}" type="pres">
      <dgm:prSet presAssocID="{45C3E0FB-C5DF-4687-AF27-53D07766B40F}" presName="Name19" presStyleLbl="parChTrans1D2" presStyleIdx="1" presStyleCnt="3"/>
      <dgm:spPr/>
      <dgm:t>
        <a:bodyPr/>
        <a:lstStyle/>
        <a:p>
          <a:endParaRPr lang="en-US"/>
        </a:p>
      </dgm:t>
    </dgm:pt>
    <dgm:pt modelId="{AEE386CB-56EA-4296-8DEA-2666635631CE}" type="pres">
      <dgm:prSet presAssocID="{C6E9E401-FF26-4E7C-900B-E145837200D9}" presName="Name21" presStyleCnt="0"/>
      <dgm:spPr/>
    </dgm:pt>
    <dgm:pt modelId="{D37E7C4E-A195-46D6-9744-D3F8EB7DCE04}" type="pres">
      <dgm:prSet presAssocID="{C6E9E401-FF26-4E7C-900B-E145837200D9}" presName="level2Shape" presStyleLbl="node2" presStyleIdx="1" presStyleCnt="3"/>
      <dgm:spPr/>
      <dgm:t>
        <a:bodyPr/>
        <a:lstStyle/>
        <a:p>
          <a:endParaRPr lang="en-US"/>
        </a:p>
      </dgm:t>
    </dgm:pt>
    <dgm:pt modelId="{0C8326DA-FAAB-4FFC-8C54-33B4BE90F391}" type="pres">
      <dgm:prSet presAssocID="{C6E9E401-FF26-4E7C-900B-E145837200D9}" presName="hierChild3" presStyleCnt="0"/>
      <dgm:spPr/>
    </dgm:pt>
    <dgm:pt modelId="{BE9138F0-BB5A-4DE6-8410-A93D64154471}" type="pres">
      <dgm:prSet presAssocID="{9E8B885F-A244-498D-B466-9E6DA58CD84A}" presName="Name19" presStyleLbl="parChTrans1D3" presStyleIdx="2" presStyleCnt="6"/>
      <dgm:spPr/>
      <dgm:t>
        <a:bodyPr/>
        <a:lstStyle/>
        <a:p>
          <a:endParaRPr lang="en-US"/>
        </a:p>
      </dgm:t>
    </dgm:pt>
    <dgm:pt modelId="{2470D646-AAD0-43E9-9392-648611827D12}" type="pres">
      <dgm:prSet presAssocID="{126A2548-FA45-41D8-8F8C-C187206991FC}" presName="Name21" presStyleCnt="0"/>
      <dgm:spPr/>
    </dgm:pt>
    <dgm:pt modelId="{1B33F670-229B-40AC-A1C8-9564FE649AD3}" type="pres">
      <dgm:prSet presAssocID="{126A2548-FA45-41D8-8F8C-C187206991FC}" presName="level2Shape" presStyleLbl="node3" presStyleIdx="2" presStyleCnt="6"/>
      <dgm:spPr/>
      <dgm:t>
        <a:bodyPr/>
        <a:lstStyle/>
        <a:p>
          <a:endParaRPr lang="en-US"/>
        </a:p>
      </dgm:t>
    </dgm:pt>
    <dgm:pt modelId="{29FDF976-EFA1-4727-80B5-BD1FE6E7F8E7}" type="pres">
      <dgm:prSet presAssocID="{126A2548-FA45-41D8-8F8C-C187206991FC}" presName="hierChild3" presStyleCnt="0"/>
      <dgm:spPr/>
    </dgm:pt>
    <dgm:pt modelId="{D77C216D-8C70-461A-9981-A193BD43D84F}" type="pres">
      <dgm:prSet presAssocID="{C9A52D36-1DDF-4B7F-802B-BDD04C273A8F}" presName="Name19" presStyleLbl="parChTrans1D3" presStyleIdx="3" presStyleCnt="6"/>
      <dgm:spPr/>
      <dgm:t>
        <a:bodyPr/>
        <a:lstStyle/>
        <a:p>
          <a:endParaRPr lang="en-US"/>
        </a:p>
      </dgm:t>
    </dgm:pt>
    <dgm:pt modelId="{64D8B3DD-1AFE-4CE8-AB43-8D49AF883654}" type="pres">
      <dgm:prSet presAssocID="{1BCE92E8-1BC7-45A1-B631-379DCABAB9F7}" presName="Name21" presStyleCnt="0"/>
      <dgm:spPr/>
    </dgm:pt>
    <dgm:pt modelId="{83097369-28E7-4CF6-A8A6-6BCAAAC9AA50}" type="pres">
      <dgm:prSet presAssocID="{1BCE92E8-1BC7-45A1-B631-379DCABAB9F7}" presName="level2Shape" presStyleLbl="node3" presStyleIdx="3" presStyleCnt="6"/>
      <dgm:spPr/>
      <dgm:t>
        <a:bodyPr/>
        <a:lstStyle/>
        <a:p>
          <a:endParaRPr lang="en-US"/>
        </a:p>
      </dgm:t>
    </dgm:pt>
    <dgm:pt modelId="{76104175-E9EE-49B8-9ECE-957590F05A42}" type="pres">
      <dgm:prSet presAssocID="{1BCE92E8-1BC7-45A1-B631-379DCABAB9F7}" presName="hierChild3" presStyleCnt="0"/>
      <dgm:spPr/>
    </dgm:pt>
    <dgm:pt modelId="{D0541937-4810-4887-8E36-689D3C6EA09E}" type="pres">
      <dgm:prSet presAssocID="{601A650F-3F04-4A2C-AD99-7849E8CA2E76}" presName="Name19" presStyleLbl="parChTrans1D3" presStyleIdx="4" presStyleCnt="6"/>
      <dgm:spPr/>
      <dgm:t>
        <a:bodyPr/>
        <a:lstStyle/>
        <a:p>
          <a:endParaRPr lang="en-US"/>
        </a:p>
      </dgm:t>
    </dgm:pt>
    <dgm:pt modelId="{3B56B4AF-E3E5-45DA-A3CC-D87695B0A100}" type="pres">
      <dgm:prSet presAssocID="{94BEBA59-A219-4428-8944-43C73FAF81C5}" presName="Name21" presStyleCnt="0"/>
      <dgm:spPr/>
    </dgm:pt>
    <dgm:pt modelId="{5F56AF40-B01B-4377-8EF8-464016733C75}" type="pres">
      <dgm:prSet presAssocID="{94BEBA59-A219-4428-8944-43C73FAF81C5}" presName="level2Shape" presStyleLbl="node3" presStyleIdx="4" presStyleCnt="6"/>
      <dgm:spPr/>
      <dgm:t>
        <a:bodyPr/>
        <a:lstStyle/>
        <a:p>
          <a:endParaRPr lang="en-US"/>
        </a:p>
      </dgm:t>
    </dgm:pt>
    <dgm:pt modelId="{9FEB2D4A-BEFD-4C05-939A-939582679229}" type="pres">
      <dgm:prSet presAssocID="{94BEBA59-A219-4428-8944-43C73FAF81C5}" presName="hierChild3" presStyleCnt="0"/>
      <dgm:spPr/>
    </dgm:pt>
    <dgm:pt modelId="{0D8A386C-A885-42AD-B313-8012153C15C4}" type="pres">
      <dgm:prSet presAssocID="{E765CA93-9480-4755-953A-933C55D4043A}" presName="Name19" presStyleLbl="parChTrans1D2" presStyleIdx="2" presStyleCnt="3"/>
      <dgm:spPr/>
      <dgm:t>
        <a:bodyPr/>
        <a:lstStyle/>
        <a:p>
          <a:endParaRPr lang="en-US"/>
        </a:p>
      </dgm:t>
    </dgm:pt>
    <dgm:pt modelId="{CDCF6354-0E6D-42CA-B18B-8715324659E8}" type="pres">
      <dgm:prSet presAssocID="{61C1327B-07CD-4484-A838-772A639E6FB2}" presName="Name21" presStyleCnt="0"/>
      <dgm:spPr/>
    </dgm:pt>
    <dgm:pt modelId="{4A7822F4-6D06-4019-98AC-F8F3C80D027A}" type="pres">
      <dgm:prSet presAssocID="{61C1327B-07CD-4484-A838-772A639E6FB2}" presName="level2Shape" presStyleLbl="node2" presStyleIdx="2" presStyleCnt="3"/>
      <dgm:spPr/>
      <dgm:t>
        <a:bodyPr/>
        <a:lstStyle/>
        <a:p>
          <a:endParaRPr lang="en-US"/>
        </a:p>
      </dgm:t>
    </dgm:pt>
    <dgm:pt modelId="{E73AD4AC-AE38-4C33-B3EB-C631142F01F2}" type="pres">
      <dgm:prSet presAssocID="{61C1327B-07CD-4484-A838-772A639E6FB2}" presName="hierChild3" presStyleCnt="0"/>
      <dgm:spPr/>
    </dgm:pt>
    <dgm:pt modelId="{49F20D69-533E-43CD-9BFD-D7C5559A3E7F}" type="pres">
      <dgm:prSet presAssocID="{90DA1E52-BB0B-49CC-A60C-6D4C7A6604B3}" presName="Name19" presStyleLbl="parChTrans1D3" presStyleIdx="5" presStyleCnt="6"/>
      <dgm:spPr/>
      <dgm:t>
        <a:bodyPr/>
        <a:lstStyle/>
        <a:p>
          <a:endParaRPr lang="en-US"/>
        </a:p>
      </dgm:t>
    </dgm:pt>
    <dgm:pt modelId="{0B2567E8-87E4-4807-A72E-55BAB1C81932}" type="pres">
      <dgm:prSet presAssocID="{7396529F-5654-4D15-91E6-0D5CE68D23A6}" presName="Name21" presStyleCnt="0"/>
      <dgm:spPr/>
    </dgm:pt>
    <dgm:pt modelId="{46988112-650D-4A40-AEB5-C231F41302A3}" type="pres">
      <dgm:prSet presAssocID="{7396529F-5654-4D15-91E6-0D5CE68D23A6}" presName="level2Shape" presStyleLbl="node3" presStyleIdx="5" presStyleCnt="6"/>
      <dgm:spPr/>
      <dgm:t>
        <a:bodyPr/>
        <a:lstStyle/>
        <a:p>
          <a:endParaRPr lang="en-US"/>
        </a:p>
      </dgm:t>
    </dgm:pt>
    <dgm:pt modelId="{DFE577A3-A398-409A-8210-583278336EA3}" type="pres">
      <dgm:prSet presAssocID="{7396529F-5654-4D15-91E6-0D5CE68D23A6}" presName="hierChild3" presStyleCnt="0"/>
      <dgm:spPr/>
    </dgm:pt>
    <dgm:pt modelId="{014669CC-DC89-4DC0-9F7A-D2B22F365244}" type="pres">
      <dgm:prSet presAssocID="{019303C6-4493-44B4-8277-21AB227CB71F}" presName="bgShapesFlow" presStyleCnt="0"/>
      <dgm:spPr/>
    </dgm:pt>
  </dgm:ptLst>
  <dgm:cxnLst>
    <dgm:cxn modelId="{D0D9DCB1-C774-4434-A637-9E742CB313B1}" type="presOf" srcId="{3B85C4BB-B0F3-474C-938D-36CDEBA974FB}" destId="{8B16E4C1-C62A-4B08-9E24-E3653A32C70F}" srcOrd="0" destOrd="0" presId="urn:microsoft.com/office/officeart/2005/8/layout/hierarchy6"/>
    <dgm:cxn modelId="{EAA3DAD7-E0A7-4069-89EE-36A3E26DBB93}" type="presOf" srcId="{E765CA93-9480-4755-953A-933C55D4043A}" destId="{0D8A386C-A885-42AD-B313-8012153C15C4}" srcOrd="0" destOrd="0" presId="urn:microsoft.com/office/officeart/2005/8/layout/hierarchy6"/>
    <dgm:cxn modelId="{95272CA5-1671-4B14-9159-A08EC9C6E88D}" type="presOf" srcId="{1B5ED71D-2D8C-49CB-9F90-93EB673AFB13}" destId="{1A2ABE77-0C0B-48BD-BE54-55A0BB6DB91E}" srcOrd="0" destOrd="0" presId="urn:microsoft.com/office/officeart/2005/8/layout/hierarchy6"/>
    <dgm:cxn modelId="{C3B0A468-DB9A-4DCA-9A6F-7BABCB0059B9}" srcId="{61C1327B-07CD-4484-A838-772A639E6FB2}" destId="{7396529F-5654-4D15-91E6-0D5CE68D23A6}" srcOrd="0" destOrd="0" parTransId="{90DA1E52-BB0B-49CC-A60C-6D4C7A6604B3}" sibTransId="{CFBC1815-EF19-4050-82AD-26754B53A9CF}"/>
    <dgm:cxn modelId="{AE1C1838-8AD2-4410-B7D8-6E7C3C035D50}" srcId="{52D32C01-5317-4A65-AD02-8A2FE72D99C1}" destId="{1B5ED71D-2D8C-49CB-9F90-93EB673AFB13}" srcOrd="0" destOrd="0" parTransId="{14D716EB-07E7-41A6-8AD3-B8CC71C6985B}" sibTransId="{1C10555D-CC71-47AA-87EB-AE6FA5C04841}"/>
    <dgm:cxn modelId="{723AF34D-A8DC-47C8-B9EF-5EAAF15F1FC6}" type="presOf" srcId="{52D32C01-5317-4A65-AD02-8A2FE72D99C1}" destId="{5B14BC03-7A1B-400E-8ADF-BCD2818CC7B5}" srcOrd="0" destOrd="0" presId="urn:microsoft.com/office/officeart/2005/8/layout/hierarchy6"/>
    <dgm:cxn modelId="{8F9F95B2-FCEA-4C2B-991C-C28039954421}" type="presOf" srcId="{61C1327B-07CD-4484-A838-772A639E6FB2}" destId="{4A7822F4-6D06-4019-98AC-F8F3C80D027A}" srcOrd="0" destOrd="0" presId="urn:microsoft.com/office/officeart/2005/8/layout/hierarchy6"/>
    <dgm:cxn modelId="{0600D4AC-3F58-4E77-B6E0-E4882B7B2CC2}" type="presOf" srcId="{9E8B885F-A244-498D-B466-9E6DA58CD84A}" destId="{BE9138F0-BB5A-4DE6-8410-A93D64154471}" srcOrd="0" destOrd="0" presId="urn:microsoft.com/office/officeart/2005/8/layout/hierarchy6"/>
    <dgm:cxn modelId="{02C05C0B-B3B5-49EF-B026-9656C2439BE9}" srcId="{331D0123-59D0-4A48-902D-014D20060EAD}" destId="{52D32C01-5317-4A65-AD02-8A2FE72D99C1}" srcOrd="0" destOrd="0" parTransId="{BAB342C5-8F79-4B47-BA3B-12E0C7FA2EA4}" sibTransId="{7C1B6B2F-199C-4C7F-95BA-5014757C09A3}"/>
    <dgm:cxn modelId="{2171F911-C309-404C-8CA1-5F0300C92ECC}" type="presOf" srcId="{7396529F-5654-4D15-91E6-0D5CE68D23A6}" destId="{46988112-650D-4A40-AEB5-C231F41302A3}" srcOrd="0" destOrd="0" presId="urn:microsoft.com/office/officeart/2005/8/layout/hierarchy6"/>
    <dgm:cxn modelId="{A74D2D47-ABEF-43F1-93E6-F391E352BF56}" type="presOf" srcId="{601A650F-3F04-4A2C-AD99-7849E8CA2E76}" destId="{D0541937-4810-4887-8E36-689D3C6EA09E}" srcOrd="0" destOrd="0" presId="urn:microsoft.com/office/officeart/2005/8/layout/hierarchy6"/>
    <dgm:cxn modelId="{A37A8A65-1089-4E90-9294-79357B8A13A4}" type="presOf" srcId="{019303C6-4493-44B4-8277-21AB227CB71F}" destId="{BDA5646C-3B1D-41E3-826A-793D8A367468}" srcOrd="0" destOrd="0" presId="urn:microsoft.com/office/officeart/2005/8/layout/hierarchy6"/>
    <dgm:cxn modelId="{C7ABCF1C-DE85-4A30-9D77-8993FBC8EAA4}" srcId="{331D0123-59D0-4A48-902D-014D20060EAD}" destId="{61C1327B-07CD-4484-A838-772A639E6FB2}" srcOrd="2" destOrd="0" parTransId="{E765CA93-9480-4755-953A-933C55D4043A}" sibTransId="{4439DA47-2751-44B4-835A-8DD53BD64A6B}"/>
    <dgm:cxn modelId="{F3400CB8-E13C-4DD1-8147-DF586E0C14EF}" type="presOf" srcId="{45C3E0FB-C5DF-4687-AF27-53D07766B40F}" destId="{5233C565-7EA9-486A-B211-C30D175A7A88}" srcOrd="0" destOrd="0" presId="urn:microsoft.com/office/officeart/2005/8/layout/hierarchy6"/>
    <dgm:cxn modelId="{9D7E6C28-34FD-4783-8903-6E5E441B6CB1}" type="presOf" srcId="{331D0123-59D0-4A48-902D-014D20060EAD}" destId="{7819DD38-CDFF-4AA2-86FD-B3B7424F5E7E}" srcOrd="0" destOrd="0" presId="urn:microsoft.com/office/officeart/2005/8/layout/hierarchy6"/>
    <dgm:cxn modelId="{23A9C551-6D14-4043-AE29-EA01EBD91649}" srcId="{C6E9E401-FF26-4E7C-900B-E145837200D9}" destId="{1BCE92E8-1BC7-45A1-B631-379DCABAB9F7}" srcOrd="1" destOrd="0" parTransId="{C9A52D36-1DDF-4B7F-802B-BDD04C273A8F}" sibTransId="{5B7AA351-999B-4356-80AA-8D302424764E}"/>
    <dgm:cxn modelId="{8DBD8181-73EE-4EB6-9972-C33ED9118F6F}" type="presOf" srcId="{90DA1E52-BB0B-49CC-A60C-6D4C7A6604B3}" destId="{49F20D69-533E-43CD-9BFD-D7C5559A3E7F}" srcOrd="0" destOrd="0" presId="urn:microsoft.com/office/officeart/2005/8/layout/hierarchy6"/>
    <dgm:cxn modelId="{C60B5EDC-1E1B-4402-881F-ABB074EA4FB2}" srcId="{C6E9E401-FF26-4E7C-900B-E145837200D9}" destId="{94BEBA59-A219-4428-8944-43C73FAF81C5}" srcOrd="2" destOrd="0" parTransId="{601A650F-3F04-4A2C-AD99-7849E8CA2E76}" sibTransId="{D1BFD903-02B6-41D5-80C3-17CCC1BC5774}"/>
    <dgm:cxn modelId="{5A94215A-5F21-45F2-B8BD-65A9E85E9824}" type="presOf" srcId="{126A2548-FA45-41D8-8F8C-C187206991FC}" destId="{1B33F670-229B-40AC-A1C8-9564FE649AD3}" srcOrd="0" destOrd="0" presId="urn:microsoft.com/office/officeart/2005/8/layout/hierarchy6"/>
    <dgm:cxn modelId="{8467C723-D9CD-4696-A6CE-FCC9421FBB67}" srcId="{C6E9E401-FF26-4E7C-900B-E145837200D9}" destId="{126A2548-FA45-41D8-8F8C-C187206991FC}" srcOrd="0" destOrd="0" parTransId="{9E8B885F-A244-498D-B466-9E6DA58CD84A}" sibTransId="{C2E9BB3F-49EE-498F-8F99-90D06ABB4792}"/>
    <dgm:cxn modelId="{F6ACA5F3-1E88-42DF-82FB-2A2F9234200C}" srcId="{331D0123-59D0-4A48-902D-014D20060EAD}" destId="{C6E9E401-FF26-4E7C-900B-E145837200D9}" srcOrd="1" destOrd="0" parTransId="{45C3E0FB-C5DF-4687-AF27-53D07766B40F}" sibTransId="{FFE6467B-3E39-4793-AA2C-E9BAFCBBEB96}"/>
    <dgm:cxn modelId="{BE06D3CE-94A8-4E38-9AB5-DFE1B4090093}" type="presOf" srcId="{6AC11303-0BAC-46A6-B739-D9B26AAE2AAD}" destId="{15B271CC-E144-4E81-8CD2-EF6B1E86BABD}" srcOrd="0" destOrd="0" presId="urn:microsoft.com/office/officeart/2005/8/layout/hierarchy6"/>
    <dgm:cxn modelId="{86B81A72-0AB9-4C3E-A92F-5029630F4689}" type="presOf" srcId="{14D716EB-07E7-41A6-8AD3-B8CC71C6985B}" destId="{DE7BBBB8-EA2B-4258-8BAE-CABC0E8FDB6B}" srcOrd="0" destOrd="0" presId="urn:microsoft.com/office/officeart/2005/8/layout/hierarchy6"/>
    <dgm:cxn modelId="{AA1148FE-C6F8-45BC-8233-C6BDFC4FE6E0}" type="presOf" srcId="{C9A52D36-1DDF-4B7F-802B-BDD04C273A8F}" destId="{D77C216D-8C70-461A-9981-A193BD43D84F}" srcOrd="0" destOrd="0" presId="urn:microsoft.com/office/officeart/2005/8/layout/hierarchy6"/>
    <dgm:cxn modelId="{B027C57E-9FC3-4964-A7B4-F65CB8AAC190}" srcId="{019303C6-4493-44B4-8277-21AB227CB71F}" destId="{331D0123-59D0-4A48-902D-014D20060EAD}" srcOrd="0" destOrd="0" parTransId="{16435A93-9738-48A1-B19E-11EB6BBB8D2C}" sibTransId="{E16E317F-235B-43E8-B56A-E1DE82E19018}"/>
    <dgm:cxn modelId="{3BDF0521-DBE4-4B63-9451-967947299D4C}" type="presOf" srcId="{94BEBA59-A219-4428-8944-43C73FAF81C5}" destId="{5F56AF40-B01B-4377-8EF8-464016733C75}" srcOrd="0" destOrd="0" presId="urn:microsoft.com/office/officeart/2005/8/layout/hierarchy6"/>
    <dgm:cxn modelId="{F9217A3F-0756-4308-91EE-B1814C0A0147}" srcId="{52D32C01-5317-4A65-AD02-8A2FE72D99C1}" destId="{6AC11303-0BAC-46A6-B739-D9B26AAE2AAD}" srcOrd="1" destOrd="0" parTransId="{3B85C4BB-B0F3-474C-938D-36CDEBA974FB}" sibTransId="{19E05577-D502-4C68-BD40-66CA570A2046}"/>
    <dgm:cxn modelId="{D188727D-146D-44C6-8B8E-B219CF7125FF}" type="presOf" srcId="{1BCE92E8-1BC7-45A1-B631-379DCABAB9F7}" destId="{83097369-28E7-4CF6-A8A6-6BCAAAC9AA50}" srcOrd="0" destOrd="0" presId="urn:microsoft.com/office/officeart/2005/8/layout/hierarchy6"/>
    <dgm:cxn modelId="{D9771E0E-E9D3-4E7E-98EF-B88AA17F3112}" type="presOf" srcId="{BAB342C5-8F79-4B47-BA3B-12E0C7FA2EA4}" destId="{6EF72203-8374-46DA-BB92-78CA798E904E}" srcOrd="0" destOrd="0" presId="urn:microsoft.com/office/officeart/2005/8/layout/hierarchy6"/>
    <dgm:cxn modelId="{C30DC365-C057-4E56-978E-565526088C0C}" type="presOf" srcId="{C6E9E401-FF26-4E7C-900B-E145837200D9}" destId="{D37E7C4E-A195-46D6-9744-D3F8EB7DCE04}" srcOrd="0" destOrd="0" presId="urn:microsoft.com/office/officeart/2005/8/layout/hierarchy6"/>
    <dgm:cxn modelId="{CDD43641-E32E-4DD2-BFC2-6E1612E49AED}" type="presParOf" srcId="{BDA5646C-3B1D-41E3-826A-793D8A367468}" destId="{2E13E5FB-7F59-4D00-A7F1-BA644CE2986B}" srcOrd="0" destOrd="0" presId="urn:microsoft.com/office/officeart/2005/8/layout/hierarchy6"/>
    <dgm:cxn modelId="{39CDBF16-6298-460D-A1D2-ABFF2DF7C7F8}" type="presParOf" srcId="{2E13E5FB-7F59-4D00-A7F1-BA644CE2986B}" destId="{F7EAA44A-2C29-4B68-B5DE-52EC0E08B947}" srcOrd="0" destOrd="0" presId="urn:microsoft.com/office/officeart/2005/8/layout/hierarchy6"/>
    <dgm:cxn modelId="{05A09709-F5E1-419E-8277-B7A6B00E6EAD}" type="presParOf" srcId="{F7EAA44A-2C29-4B68-B5DE-52EC0E08B947}" destId="{37E499E8-E7A1-4CA3-BB56-AC4E073FFE52}" srcOrd="0" destOrd="0" presId="urn:microsoft.com/office/officeart/2005/8/layout/hierarchy6"/>
    <dgm:cxn modelId="{E25C28E9-C988-4859-9C12-DA4A7597A736}" type="presParOf" srcId="{37E499E8-E7A1-4CA3-BB56-AC4E073FFE52}" destId="{7819DD38-CDFF-4AA2-86FD-B3B7424F5E7E}" srcOrd="0" destOrd="0" presId="urn:microsoft.com/office/officeart/2005/8/layout/hierarchy6"/>
    <dgm:cxn modelId="{26FDAC10-164A-4A63-86FD-5BFC243D3330}" type="presParOf" srcId="{37E499E8-E7A1-4CA3-BB56-AC4E073FFE52}" destId="{DF631E8F-5F03-4C0F-BD15-84CF4BDE5AE8}" srcOrd="1" destOrd="0" presId="urn:microsoft.com/office/officeart/2005/8/layout/hierarchy6"/>
    <dgm:cxn modelId="{9CE94190-FCDD-481E-8978-A4B2969C26A1}" type="presParOf" srcId="{DF631E8F-5F03-4C0F-BD15-84CF4BDE5AE8}" destId="{6EF72203-8374-46DA-BB92-78CA798E904E}" srcOrd="0" destOrd="0" presId="urn:microsoft.com/office/officeart/2005/8/layout/hierarchy6"/>
    <dgm:cxn modelId="{A6EF0B71-E078-4FE7-8B96-B32F23F82131}" type="presParOf" srcId="{DF631E8F-5F03-4C0F-BD15-84CF4BDE5AE8}" destId="{A9691116-5689-4D8A-A9E5-D67D1E940E01}" srcOrd="1" destOrd="0" presId="urn:microsoft.com/office/officeart/2005/8/layout/hierarchy6"/>
    <dgm:cxn modelId="{ABF8D61F-3AC9-4AAF-B818-6ABB2BE98EA0}" type="presParOf" srcId="{A9691116-5689-4D8A-A9E5-D67D1E940E01}" destId="{5B14BC03-7A1B-400E-8ADF-BCD2818CC7B5}" srcOrd="0" destOrd="0" presId="urn:microsoft.com/office/officeart/2005/8/layout/hierarchy6"/>
    <dgm:cxn modelId="{919D0CCE-9123-4C1B-A0BD-BAA579DE91F9}" type="presParOf" srcId="{A9691116-5689-4D8A-A9E5-D67D1E940E01}" destId="{C1177859-42AE-4C29-A573-A9BD48C19756}" srcOrd="1" destOrd="0" presId="urn:microsoft.com/office/officeart/2005/8/layout/hierarchy6"/>
    <dgm:cxn modelId="{44F29F9D-9051-4728-81C6-36249928F3F4}" type="presParOf" srcId="{C1177859-42AE-4C29-A573-A9BD48C19756}" destId="{DE7BBBB8-EA2B-4258-8BAE-CABC0E8FDB6B}" srcOrd="0" destOrd="0" presId="urn:microsoft.com/office/officeart/2005/8/layout/hierarchy6"/>
    <dgm:cxn modelId="{B28B5F36-05AE-4E3F-B23C-D69AB5B9FD73}" type="presParOf" srcId="{C1177859-42AE-4C29-A573-A9BD48C19756}" destId="{87F560C9-7C8A-48C0-BEE6-04E1BB3E6E8A}" srcOrd="1" destOrd="0" presId="urn:microsoft.com/office/officeart/2005/8/layout/hierarchy6"/>
    <dgm:cxn modelId="{12FE30B3-14C8-48FB-8005-C5C6727B375D}" type="presParOf" srcId="{87F560C9-7C8A-48C0-BEE6-04E1BB3E6E8A}" destId="{1A2ABE77-0C0B-48BD-BE54-55A0BB6DB91E}" srcOrd="0" destOrd="0" presId="urn:microsoft.com/office/officeart/2005/8/layout/hierarchy6"/>
    <dgm:cxn modelId="{01CF182B-FCC3-48CC-B0C4-128F7DAD9CC1}" type="presParOf" srcId="{87F560C9-7C8A-48C0-BEE6-04E1BB3E6E8A}" destId="{B2CDEFC7-D769-4C0D-AC88-DE99ABED4C86}" srcOrd="1" destOrd="0" presId="urn:microsoft.com/office/officeart/2005/8/layout/hierarchy6"/>
    <dgm:cxn modelId="{8D7D0200-97D9-4792-B85A-2E5E2C0A657D}" type="presParOf" srcId="{C1177859-42AE-4C29-A573-A9BD48C19756}" destId="{8B16E4C1-C62A-4B08-9E24-E3653A32C70F}" srcOrd="2" destOrd="0" presId="urn:microsoft.com/office/officeart/2005/8/layout/hierarchy6"/>
    <dgm:cxn modelId="{CE7C76E3-FE26-4B00-AA97-DE1D5AA65021}" type="presParOf" srcId="{C1177859-42AE-4C29-A573-A9BD48C19756}" destId="{9F37055E-2C61-45C2-B18C-B8A225FE6B7E}" srcOrd="3" destOrd="0" presId="urn:microsoft.com/office/officeart/2005/8/layout/hierarchy6"/>
    <dgm:cxn modelId="{5CBC6E6F-6BAC-476A-B885-F2F5D5E19219}" type="presParOf" srcId="{9F37055E-2C61-45C2-B18C-B8A225FE6B7E}" destId="{15B271CC-E144-4E81-8CD2-EF6B1E86BABD}" srcOrd="0" destOrd="0" presId="urn:microsoft.com/office/officeart/2005/8/layout/hierarchy6"/>
    <dgm:cxn modelId="{BF77EEC6-9716-4E17-AE50-3C7EC6E544C1}" type="presParOf" srcId="{9F37055E-2C61-45C2-B18C-B8A225FE6B7E}" destId="{769BFEE2-5FA9-49E1-9755-DB11916A9FEE}" srcOrd="1" destOrd="0" presId="urn:microsoft.com/office/officeart/2005/8/layout/hierarchy6"/>
    <dgm:cxn modelId="{F02D7D25-96F6-4C05-AFF4-872A2BC33C91}" type="presParOf" srcId="{DF631E8F-5F03-4C0F-BD15-84CF4BDE5AE8}" destId="{5233C565-7EA9-486A-B211-C30D175A7A88}" srcOrd="2" destOrd="0" presId="urn:microsoft.com/office/officeart/2005/8/layout/hierarchy6"/>
    <dgm:cxn modelId="{4839693D-85F4-4C4C-9EF9-A426498BA5D8}" type="presParOf" srcId="{DF631E8F-5F03-4C0F-BD15-84CF4BDE5AE8}" destId="{AEE386CB-56EA-4296-8DEA-2666635631CE}" srcOrd="3" destOrd="0" presId="urn:microsoft.com/office/officeart/2005/8/layout/hierarchy6"/>
    <dgm:cxn modelId="{3665041C-AACF-4278-8059-3E12A9DE50A4}" type="presParOf" srcId="{AEE386CB-56EA-4296-8DEA-2666635631CE}" destId="{D37E7C4E-A195-46D6-9744-D3F8EB7DCE04}" srcOrd="0" destOrd="0" presId="urn:microsoft.com/office/officeart/2005/8/layout/hierarchy6"/>
    <dgm:cxn modelId="{110749A1-D904-4253-93C1-33598E89BB98}" type="presParOf" srcId="{AEE386CB-56EA-4296-8DEA-2666635631CE}" destId="{0C8326DA-FAAB-4FFC-8C54-33B4BE90F391}" srcOrd="1" destOrd="0" presId="urn:microsoft.com/office/officeart/2005/8/layout/hierarchy6"/>
    <dgm:cxn modelId="{314DF149-9460-435B-9686-61959B74B45E}" type="presParOf" srcId="{0C8326DA-FAAB-4FFC-8C54-33B4BE90F391}" destId="{BE9138F0-BB5A-4DE6-8410-A93D64154471}" srcOrd="0" destOrd="0" presId="urn:microsoft.com/office/officeart/2005/8/layout/hierarchy6"/>
    <dgm:cxn modelId="{7213C315-191F-4ADF-9DFD-91D7F3EADFBE}" type="presParOf" srcId="{0C8326DA-FAAB-4FFC-8C54-33B4BE90F391}" destId="{2470D646-AAD0-43E9-9392-648611827D12}" srcOrd="1" destOrd="0" presId="urn:microsoft.com/office/officeart/2005/8/layout/hierarchy6"/>
    <dgm:cxn modelId="{B14913B5-CBAC-4B88-BC3F-930739FA1846}" type="presParOf" srcId="{2470D646-AAD0-43E9-9392-648611827D12}" destId="{1B33F670-229B-40AC-A1C8-9564FE649AD3}" srcOrd="0" destOrd="0" presId="urn:microsoft.com/office/officeart/2005/8/layout/hierarchy6"/>
    <dgm:cxn modelId="{E21ADDA5-F694-48DE-9698-30861BA55075}" type="presParOf" srcId="{2470D646-AAD0-43E9-9392-648611827D12}" destId="{29FDF976-EFA1-4727-80B5-BD1FE6E7F8E7}" srcOrd="1" destOrd="0" presId="urn:microsoft.com/office/officeart/2005/8/layout/hierarchy6"/>
    <dgm:cxn modelId="{D1888802-BDF8-43D7-A1FB-1548AFDA0306}" type="presParOf" srcId="{0C8326DA-FAAB-4FFC-8C54-33B4BE90F391}" destId="{D77C216D-8C70-461A-9981-A193BD43D84F}" srcOrd="2" destOrd="0" presId="urn:microsoft.com/office/officeart/2005/8/layout/hierarchy6"/>
    <dgm:cxn modelId="{7C566DED-E278-4AFC-910B-935340EEE93E}" type="presParOf" srcId="{0C8326DA-FAAB-4FFC-8C54-33B4BE90F391}" destId="{64D8B3DD-1AFE-4CE8-AB43-8D49AF883654}" srcOrd="3" destOrd="0" presId="urn:microsoft.com/office/officeart/2005/8/layout/hierarchy6"/>
    <dgm:cxn modelId="{7AB76AF8-7CEA-447C-B463-D87D21EB716D}" type="presParOf" srcId="{64D8B3DD-1AFE-4CE8-AB43-8D49AF883654}" destId="{83097369-28E7-4CF6-A8A6-6BCAAAC9AA50}" srcOrd="0" destOrd="0" presId="urn:microsoft.com/office/officeart/2005/8/layout/hierarchy6"/>
    <dgm:cxn modelId="{7714F8F2-3410-4EE6-84F8-E3CE88B7A7B6}" type="presParOf" srcId="{64D8B3DD-1AFE-4CE8-AB43-8D49AF883654}" destId="{76104175-E9EE-49B8-9ECE-957590F05A42}" srcOrd="1" destOrd="0" presId="urn:microsoft.com/office/officeart/2005/8/layout/hierarchy6"/>
    <dgm:cxn modelId="{C79E54CB-4E05-4D44-94F5-CD0451DCCD62}" type="presParOf" srcId="{0C8326DA-FAAB-4FFC-8C54-33B4BE90F391}" destId="{D0541937-4810-4887-8E36-689D3C6EA09E}" srcOrd="4" destOrd="0" presId="urn:microsoft.com/office/officeart/2005/8/layout/hierarchy6"/>
    <dgm:cxn modelId="{8BC6412E-80A9-4353-857B-4BBF4471077E}" type="presParOf" srcId="{0C8326DA-FAAB-4FFC-8C54-33B4BE90F391}" destId="{3B56B4AF-E3E5-45DA-A3CC-D87695B0A100}" srcOrd="5" destOrd="0" presId="urn:microsoft.com/office/officeart/2005/8/layout/hierarchy6"/>
    <dgm:cxn modelId="{71609896-416C-4F46-B3C9-F8E2E2D26994}" type="presParOf" srcId="{3B56B4AF-E3E5-45DA-A3CC-D87695B0A100}" destId="{5F56AF40-B01B-4377-8EF8-464016733C75}" srcOrd="0" destOrd="0" presId="urn:microsoft.com/office/officeart/2005/8/layout/hierarchy6"/>
    <dgm:cxn modelId="{8E5F8298-3166-4F90-A6C8-1A10FE3E69A2}" type="presParOf" srcId="{3B56B4AF-E3E5-45DA-A3CC-D87695B0A100}" destId="{9FEB2D4A-BEFD-4C05-939A-939582679229}" srcOrd="1" destOrd="0" presId="urn:microsoft.com/office/officeart/2005/8/layout/hierarchy6"/>
    <dgm:cxn modelId="{2202C5ED-B2F0-48C8-BC52-A1525EF2FBC5}" type="presParOf" srcId="{DF631E8F-5F03-4C0F-BD15-84CF4BDE5AE8}" destId="{0D8A386C-A885-42AD-B313-8012153C15C4}" srcOrd="4" destOrd="0" presId="urn:microsoft.com/office/officeart/2005/8/layout/hierarchy6"/>
    <dgm:cxn modelId="{8AF75DB2-B37F-4DE7-804A-FDA91205F55F}" type="presParOf" srcId="{DF631E8F-5F03-4C0F-BD15-84CF4BDE5AE8}" destId="{CDCF6354-0E6D-42CA-B18B-8715324659E8}" srcOrd="5" destOrd="0" presId="urn:microsoft.com/office/officeart/2005/8/layout/hierarchy6"/>
    <dgm:cxn modelId="{C222BCCB-C7AC-44FC-9E57-8C43D980D9EF}" type="presParOf" srcId="{CDCF6354-0E6D-42CA-B18B-8715324659E8}" destId="{4A7822F4-6D06-4019-98AC-F8F3C80D027A}" srcOrd="0" destOrd="0" presId="urn:microsoft.com/office/officeart/2005/8/layout/hierarchy6"/>
    <dgm:cxn modelId="{7F5E8F2C-E68A-4AEC-9F8B-9240D74390F4}" type="presParOf" srcId="{CDCF6354-0E6D-42CA-B18B-8715324659E8}" destId="{E73AD4AC-AE38-4C33-B3EB-C631142F01F2}" srcOrd="1" destOrd="0" presId="urn:microsoft.com/office/officeart/2005/8/layout/hierarchy6"/>
    <dgm:cxn modelId="{3A553E63-3163-4FA8-A4D8-8E3AB3B756AE}" type="presParOf" srcId="{E73AD4AC-AE38-4C33-B3EB-C631142F01F2}" destId="{49F20D69-533E-43CD-9BFD-D7C5559A3E7F}" srcOrd="0" destOrd="0" presId="urn:microsoft.com/office/officeart/2005/8/layout/hierarchy6"/>
    <dgm:cxn modelId="{860D407A-95E9-42E5-8F06-9B6A257B92FC}" type="presParOf" srcId="{E73AD4AC-AE38-4C33-B3EB-C631142F01F2}" destId="{0B2567E8-87E4-4807-A72E-55BAB1C81932}" srcOrd="1" destOrd="0" presId="urn:microsoft.com/office/officeart/2005/8/layout/hierarchy6"/>
    <dgm:cxn modelId="{F2CABD79-C0E6-4155-8F2C-ECF5A0837081}" type="presParOf" srcId="{0B2567E8-87E4-4807-A72E-55BAB1C81932}" destId="{46988112-650D-4A40-AEB5-C231F41302A3}" srcOrd="0" destOrd="0" presId="urn:microsoft.com/office/officeart/2005/8/layout/hierarchy6"/>
    <dgm:cxn modelId="{12B9939E-FFE1-4FF0-BDB7-BBDB0AABC6AC}" type="presParOf" srcId="{0B2567E8-87E4-4807-A72E-55BAB1C81932}" destId="{DFE577A3-A398-409A-8210-583278336EA3}" srcOrd="1" destOrd="0" presId="urn:microsoft.com/office/officeart/2005/8/layout/hierarchy6"/>
    <dgm:cxn modelId="{B8708841-D2AD-4A17-AC91-84FA58DAF94A}" type="presParOf" srcId="{BDA5646C-3B1D-41E3-826A-793D8A367468}" destId="{014669CC-DC89-4DC0-9F7A-D2B22F36524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9303C6-4493-44B4-8277-21AB227CB71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331D0123-59D0-4A48-902D-014D20060EAD}">
      <dgm:prSet phldrT="[Text]" custT="1"/>
      <dgm:spPr>
        <a:solidFill>
          <a:srgbClr val="002060"/>
        </a:solidFill>
        <a:effectLst>
          <a:outerShdw blurRad="50800" dist="38100" dir="2700000" algn="tl" rotWithShape="0">
            <a:prstClr val="black">
              <a:alpha val="40000"/>
            </a:prstClr>
          </a:outerShdw>
        </a:effectLst>
      </dgm:spPr>
      <dgm:t>
        <a:bodyPr/>
        <a:lstStyle/>
        <a:p>
          <a:r>
            <a:rPr lang="en-US" sz="2000" dirty="0" smtClean="0">
              <a:solidFill>
                <a:schemeClr val="bg1"/>
              </a:solidFill>
            </a:rPr>
            <a:t>Administrator</a:t>
          </a:r>
          <a:r>
            <a:rPr lang="en-US" sz="2400" dirty="0" smtClean="0">
              <a:solidFill>
                <a:schemeClr val="bg1"/>
              </a:solidFill>
            </a:rPr>
            <a:t> </a:t>
          </a:r>
        </a:p>
        <a:p>
          <a:r>
            <a:rPr lang="en-US" sz="1600" dirty="0" smtClean="0">
              <a:solidFill>
                <a:schemeClr val="bg1"/>
              </a:solidFill>
            </a:rPr>
            <a:t>John Manfreda</a:t>
          </a:r>
          <a:endParaRPr lang="en-US" sz="2400" dirty="0">
            <a:solidFill>
              <a:schemeClr val="bg1"/>
            </a:solidFill>
          </a:endParaRPr>
        </a:p>
      </dgm:t>
    </dgm:pt>
    <dgm:pt modelId="{16435A93-9738-48A1-B19E-11EB6BBB8D2C}" type="parTrans" cxnId="{B027C57E-9FC3-4964-A7B4-F65CB8AAC190}">
      <dgm:prSet/>
      <dgm:spPr/>
      <dgm:t>
        <a:bodyPr/>
        <a:lstStyle/>
        <a:p>
          <a:endParaRPr lang="en-US" sz="2000"/>
        </a:p>
      </dgm:t>
    </dgm:pt>
    <dgm:pt modelId="{E16E317F-235B-43E8-B56A-E1DE82E19018}" type="sibTrans" cxnId="{B027C57E-9FC3-4964-A7B4-F65CB8AAC190}">
      <dgm:prSet/>
      <dgm:spPr/>
      <dgm:t>
        <a:bodyPr/>
        <a:lstStyle/>
        <a:p>
          <a:endParaRPr lang="en-US" sz="2000"/>
        </a:p>
      </dgm:t>
    </dgm:pt>
    <dgm:pt modelId="{52D32C01-5317-4A65-AD02-8A2FE72D99C1}">
      <dgm:prSet phldrT="[Text]" custT="1"/>
      <dgm:spPr>
        <a:solidFill>
          <a:schemeClr val="tx2">
            <a:lumMod val="60000"/>
            <a:lumOff val="4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Field Operations</a:t>
          </a:r>
          <a:endParaRPr lang="en-US" sz="1800" dirty="0">
            <a:solidFill>
              <a:schemeClr val="bg1"/>
            </a:solidFill>
          </a:endParaRPr>
        </a:p>
      </dgm:t>
    </dgm:pt>
    <dgm:pt modelId="{BAB342C5-8F79-4B47-BA3B-12E0C7FA2EA4}" type="parTrans" cxnId="{02C05C0B-B3B5-49EF-B026-9656C2439BE9}">
      <dgm:prSet/>
      <dgm:spPr/>
      <dgm:t>
        <a:bodyPr/>
        <a:lstStyle/>
        <a:p>
          <a:endParaRPr lang="en-US" sz="2000"/>
        </a:p>
      </dgm:t>
    </dgm:pt>
    <dgm:pt modelId="{7C1B6B2F-199C-4C7F-95BA-5014757C09A3}" type="sibTrans" cxnId="{02C05C0B-B3B5-49EF-B026-9656C2439BE9}">
      <dgm:prSet/>
      <dgm:spPr/>
      <dgm:t>
        <a:bodyPr/>
        <a:lstStyle/>
        <a:p>
          <a:endParaRPr lang="en-US" sz="2000"/>
        </a:p>
      </dgm:t>
    </dgm:pt>
    <dgm:pt modelId="{C6E9E401-FF26-4E7C-900B-E145837200D9}">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Headquarters Operations</a:t>
          </a:r>
          <a:endParaRPr lang="en-US" sz="1800" dirty="0">
            <a:solidFill>
              <a:schemeClr val="bg1"/>
            </a:solidFill>
          </a:endParaRPr>
        </a:p>
      </dgm:t>
    </dgm:pt>
    <dgm:pt modelId="{45C3E0FB-C5DF-4687-AF27-53D07766B40F}" type="parTrans" cxnId="{F6ACA5F3-1E88-42DF-82FB-2A2F9234200C}">
      <dgm:prSet/>
      <dgm:spPr/>
      <dgm:t>
        <a:bodyPr/>
        <a:lstStyle/>
        <a:p>
          <a:endParaRPr lang="en-US" sz="2000"/>
        </a:p>
      </dgm:t>
    </dgm:pt>
    <dgm:pt modelId="{FFE6467B-3E39-4793-AA2C-E9BAFCBBEB96}" type="sibTrans" cxnId="{F6ACA5F3-1E88-42DF-82FB-2A2F9234200C}">
      <dgm:prSet/>
      <dgm:spPr/>
      <dgm:t>
        <a:bodyPr/>
        <a:lstStyle/>
        <a:p>
          <a:endParaRPr lang="en-US" sz="2000"/>
        </a:p>
      </dgm:t>
    </dgm:pt>
    <dgm:pt modelId="{61C1327B-07CD-4484-A838-772A639E6FB2}">
      <dgm:prSet phldrT="[Text]" custT="1"/>
      <dgm:spPr>
        <a:solidFill>
          <a:schemeClr val="tx2">
            <a:lumMod val="40000"/>
            <a:lumOff val="6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Permitting and Taxation</a:t>
          </a:r>
          <a:endParaRPr lang="en-US" sz="1800" dirty="0">
            <a:solidFill>
              <a:schemeClr val="bg1"/>
            </a:solidFill>
          </a:endParaRPr>
        </a:p>
      </dgm:t>
    </dgm:pt>
    <dgm:pt modelId="{E765CA93-9480-4755-953A-933C55D4043A}" type="parTrans" cxnId="{C7ABCF1C-DE85-4A30-9D77-8993FBC8EAA4}">
      <dgm:prSet/>
      <dgm:spPr/>
      <dgm:t>
        <a:bodyPr/>
        <a:lstStyle/>
        <a:p>
          <a:endParaRPr lang="en-US" sz="2000"/>
        </a:p>
      </dgm:t>
    </dgm:pt>
    <dgm:pt modelId="{4439DA47-2751-44B4-835A-8DD53BD64A6B}" type="sibTrans" cxnId="{C7ABCF1C-DE85-4A30-9D77-8993FBC8EAA4}">
      <dgm:prSet/>
      <dgm:spPr/>
      <dgm:t>
        <a:bodyPr/>
        <a:lstStyle/>
        <a:p>
          <a:endParaRPr lang="en-US" sz="2000"/>
        </a:p>
      </dgm:t>
    </dgm:pt>
    <dgm:pt modelId="{1B5ED71D-2D8C-49CB-9F90-93EB673AFB13}">
      <dgm:prSet phldrT="[Text]" custT="1"/>
      <dgm:spPr>
        <a:solidFill>
          <a:srgbClr val="FFC000"/>
        </a:solidFill>
        <a:effectLst>
          <a:outerShdw blurRad="50800" dist="38100" dir="2700000" algn="tl" rotWithShape="0">
            <a:prstClr val="black">
              <a:alpha val="40000"/>
            </a:prstClr>
          </a:outerShdw>
        </a:effectLst>
      </dgm:spPr>
      <dgm:t>
        <a:bodyPr/>
        <a:lstStyle/>
        <a:p>
          <a:r>
            <a:rPr lang="en-US" sz="1800" dirty="0" smtClean="0">
              <a:solidFill>
                <a:sysClr val="windowText" lastClr="000000"/>
              </a:solidFill>
            </a:rPr>
            <a:t>Tax Audit Division</a:t>
          </a:r>
          <a:endParaRPr lang="en-US" sz="1800" dirty="0">
            <a:solidFill>
              <a:sysClr val="windowText" lastClr="000000"/>
            </a:solidFill>
          </a:endParaRPr>
        </a:p>
      </dgm:t>
    </dgm:pt>
    <dgm:pt modelId="{14D716EB-07E7-41A6-8AD3-B8CC71C6985B}" type="parTrans" cxnId="{AE1C1838-8AD2-4410-B7D8-6E7C3C035D50}">
      <dgm:prSet/>
      <dgm:spPr/>
      <dgm:t>
        <a:bodyPr/>
        <a:lstStyle/>
        <a:p>
          <a:endParaRPr lang="en-US" sz="2000"/>
        </a:p>
      </dgm:t>
    </dgm:pt>
    <dgm:pt modelId="{1C10555D-CC71-47AA-87EB-AE6FA5C04841}" type="sibTrans" cxnId="{AE1C1838-8AD2-4410-B7D8-6E7C3C035D50}">
      <dgm:prSet/>
      <dgm:spPr/>
      <dgm:t>
        <a:bodyPr/>
        <a:lstStyle/>
        <a:p>
          <a:endParaRPr lang="en-US" sz="2000"/>
        </a:p>
      </dgm:t>
    </dgm:pt>
    <dgm:pt modelId="{6AC11303-0BAC-46A6-B739-D9B26AAE2AAD}">
      <dgm:prSet phldrT="[Text]" custT="1"/>
      <dgm:spPr>
        <a:solidFill>
          <a:srgbClr val="FFC000"/>
        </a:solidFill>
        <a:effectLst>
          <a:outerShdw blurRad="50800" dist="38100" dir="2700000" algn="tl" rotWithShape="0">
            <a:prstClr val="black">
              <a:alpha val="40000"/>
            </a:prstClr>
          </a:outerShdw>
        </a:effectLst>
      </dgm:spPr>
      <dgm:t>
        <a:bodyPr/>
        <a:lstStyle/>
        <a:p>
          <a:r>
            <a:rPr lang="en-US" sz="1800" dirty="0" smtClean="0">
              <a:solidFill>
                <a:sysClr val="windowText" lastClr="000000"/>
              </a:solidFill>
            </a:rPr>
            <a:t>Trade Investigations Division</a:t>
          </a:r>
          <a:endParaRPr lang="en-US" sz="1800" dirty="0">
            <a:solidFill>
              <a:sysClr val="windowText" lastClr="000000"/>
            </a:solidFill>
          </a:endParaRPr>
        </a:p>
      </dgm:t>
    </dgm:pt>
    <dgm:pt modelId="{3B85C4BB-B0F3-474C-938D-36CDEBA974FB}" type="parTrans" cxnId="{F9217A3F-0756-4308-91EE-B1814C0A0147}">
      <dgm:prSet/>
      <dgm:spPr/>
      <dgm:t>
        <a:bodyPr/>
        <a:lstStyle/>
        <a:p>
          <a:endParaRPr lang="en-US" sz="2000"/>
        </a:p>
      </dgm:t>
    </dgm:pt>
    <dgm:pt modelId="{19E05577-D502-4C68-BD40-66CA570A2046}" type="sibTrans" cxnId="{F9217A3F-0756-4308-91EE-B1814C0A0147}">
      <dgm:prSet/>
      <dgm:spPr/>
      <dgm:t>
        <a:bodyPr/>
        <a:lstStyle/>
        <a:p>
          <a:endParaRPr lang="en-US" sz="2000"/>
        </a:p>
      </dgm:t>
    </dgm:pt>
    <dgm:pt modelId="{94BEBA59-A219-4428-8944-43C73FAF81C5}">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600" dirty="0" smtClean="0">
              <a:solidFill>
                <a:schemeClr val="bg1"/>
              </a:solidFill>
            </a:rPr>
            <a:t>Alcohol Labeling and Formulation Division</a:t>
          </a:r>
          <a:endParaRPr lang="en-US" sz="1600" dirty="0">
            <a:solidFill>
              <a:schemeClr val="bg1"/>
            </a:solidFill>
          </a:endParaRPr>
        </a:p>
      </dgm:t>
    </dgm:pt>
    <dgm:pt modelId="{601A650F-3F04-4A2C-AD99-7849E8CA2E76}" type="parTrans" cxnId="{C60B5EDC-1E1B-4402-881F-ABB074EA4FB2}">
      <dgm:prSet/>
      <dgm:spPr/>
      <dgm:t>
        <a:bodyPr/>
        <a:lstStyle/>
        <a:p>
          <a:endParaRPr lang="en-US" sz="2000"/>
        </a:p>
      </dgm:t>
    </dgm:pt>
    <dgm:pt modelId="{D1BFD903-02B6-41D5-80C3-17CCC1BC5774}" type="sibTrans" cxnId="{C60B5EDC-1E1B-4402-881F-ABB074EA4FB2}">
      <dgm:prSet/>
      <dgm:spPr/>
      <dgm:t>
        <a:bodyPr/>
        <a:lstStyle/>
        <a:p>
          <a:endParaRPr lang="en-US" sz="2000"/>
        </a:p>
      </dgm:t>
    </dgm:pt>
    <dgm:pt modelId="{126A2548-FA45-41D8-8F8C-C187206991FC}">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Regulations and Rulings Division</a:t>
          </a:r>
          <a:endParaRPr lang="en-US" sz="1800" dirty="0">
            <a:solidFill>
              <a:schemeClr val="bg1"/>
            </a:solidFill>
          </a:endParaRPr>
        </a:p>
      </dgm:t>
    </dgm:pt>
    <dgm:pt modelId="{9E8B885F-A244-498D-B466-9E6DA58CD84A}" type="parTrans" cxnId="{8467C723-D9CD-4696-A6CE-FCC9421FBB67}">
      <dgm:prSet/>
      <dgm:spPr/>
      <dgm:t>
        <a:bodyPr/>
        <a:lstStyle/>
        <a:p>
          <a:endParaRPr lang="en-US" sz="2000"/>
        </a:p>
      </dgm:t>
    </dgm:pt>
    <dgm:pt modelId="{C2E9BB3F-49EE-498F-8F99-90D06ABB4792}" type="sibTrans" cxnId="{8467C723-D9CD-4696-A6CE-FCC9421FBB67}">
      <dgm:prSet/>
      <dgm:spPr/>
      <dgm:t>
        <a:bodyPr/>
        <a:lstStyle/>
        <a:p>
          <a:endParaRPr lang="en-US" sz="2000"/>
        </a:p>
      </dgm:t>
    </dgm:pt>
    <dgm:pt modelId="{1BCE92E8-1BC7-45A1-B631-379DCABAB9F7}">
      <dgm:prSet phldrT="[Text]" custT="1"/>
      <dgm:spPr>
        <a:solidFill>
          <a:schemeClr val="accent1">
            <a:lumMod val="75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Scientific Services Division</a:t>
          </a:r>
          <a:endParaRPr lang="en-US" sz="1800" dirty="0">
            <a:solidFill>
              <a:schemeClr val="bg1"/>
            </a:solidFill>
          </a:endParaRPr>
        </a:p>
      </dgm:t>
    </dgm:pt>
    <dgm:pt modelId="{C9A52D36-1DDF-4B7F-802B-BDD04C273A8F}" type="parTrans" cxnId="{23A9C551-6D14-4043-AE29-EA01EBD91649}">
      <dgm:prSet/>
      <dgm:spPr/>
      <dgm:t>
        <a:bodyPr/>
        <a:lstStyle/>
        <a:p>
          <a:endParaRPr lang="en-US" sz="2000"/>
        </a:p>
      </dgm:t>
    </dgm:pt>
    <dgm:pt modelId="{5B7AA351-999B-4356-80AA-8D302424764E}" type="sibTrans" cxnId="{23A9C551-6D14-4043-AE29-EA01EBD91649}">
      <dgm:prSet/>
      <dgm:spPr/>
      <dgm:t>
        <a:bodyPr/>
        <a:lstStyle/>
        <a:p>
          <a:endParaRPr lang="en-US" sz="2000"/>
        </a:p>
      </dgm:t>
    </dgm:pt>
    <dgm:pt modelId="{7396529F-5654-4D15-91E6-0D5CE68D23A6}">
      <dgm:prSet phldrT="[Text]" custT="1"/>
      <dgm:spPr>
        <a:solidFill>
          <a:schemeClr val="tx2">
            <a:lumMod val="40000"/>
            <a:lumOff val="60000"/>
          </a:schemeClr>
        </a:solidFill>
        <a:effectLst>
          <a:outerShdw blurRad="50800" dist="38100" dir="2700000" algn="tl" rotWithShape="0">
            <a:prstClr val="black">
              <a:alpha val="40000"/>
            </a:prstClr>
          </a:outerShdw>
        </a:effectLst>
      </dgm:spPr>
      <dgm:t>
        <a:bodyPr/>
        <a:lstStyle/>
        <a:p>
          <a:r>
            <a:rPr lang="en-US" sz="1800" dirty="0" smtClean="0">
              <a:solidFill>
                <a:schemeClr val="bg1"/>
              </a:solidFill>
            </a:rPr>
            <a:t>National Revenue Center</a:t>
          </a:r>
          <a:endParaRPr lang="en-US" sz="1800" dirty="0">
            <a:solidFill>
              <a:schemeClr val="bg1"/>
            </a:solidFill>
          </a:endParaRPr>
        </a:p>
      </dgm:t>
    </dgm:pt>
    <dgm:pt modelId="{90DA1E52-BB0B-49CC-A60C-6D4C7A6604B3}" type="parTrans" cxnId="{C3B0A468-DB9A-4DCA-9A6F-7BABCB0059B9}">
      <dgm:prSet/>
      <dgm:spPr/>
      <dgm:t>
        <a:bodyPr/>
        <a:lstStyle/>
        <a:p>
          <a:endParaRPr lang="en-US" sz="2000"/>
        </a:p>
      </dgm:t>
    </dgm:pt>
    <dgm:pt modelId="{CFBC1815-EF19-4050-82AD-26754B53A9CF}" type="sibTrans" cxnId="{C3B0A468-DB9A-4DCA-9A6F-7BABCB0059B9}">
      <dgm:prSet/>
      <dgm:spPr/>
      <dgm:t>
        <a:bodyPr/>
        <a:lstStyle/>
        <a:p>
          <a:endParaRPr lang="en-US" sz="2000"/>
        </a:p>
      </dgm:t>
    </dgm:pt>
    <dgm:pt modelId="{BDA5646C-3B1D-41E3-826A-793D8A367468}" type="pres">
      <dgm:prSet presAssocID="{019303C6-4493-44B4-8277-21AB227CB71F}" presName="mainComposite" presStyleCnt="0">
        <dgm:presLayoutVars>
          <dgm:chPref val="1"/>
          <dgm:dir val="rev"/>
          <dgm:animOne val="branch"/>
          <dgm:animLvl val="lvl"/>
          <dgm:resizeHandles val="exact"/>
        </dgm:presLayoutVars>
      </dgm:prSet>
      <dgm:spPr/>
      <dgm:t>
        <a:bodyPr/>
        <a:lstStyle/>
        <a:p>
          <a:endParaRPr lang="en-US"/>
        </a:p>
      </dgm:t>
    </dgm:pt>
    <dgm:pt modelId="{2E13E5FB-7F59-4D00-A7F1-BA644CE2986B}" type="pres">
      <dgm:prSet presAssocID="{019303C6-4493-44B4-8277-21AB227CB71F}" presName="hierFlow" presStyleCnt="0"/>
      <dgm:spPr/>
    </dgm:pt>
    <dgm:pt modelId="{F7EAA44A-2C29-4B68-B5DE-52EC0E08B947}" type="pres">
      <dgm:prSet presAssocID="{019303C6-4493-44B4-8277-21AB227CB71F}" presName="hierChild1" presStyleCnt="0">
        <dgm:presLayoutVars>
          <dgm:chPref val="1"/>
          <dgm:animOne val="branch"/>
          <dgm:animLvl val="lvl"/>
        </dgm:presLayoutVars>
      </dgm:prSet>
      <dgm:spPr/>
    </dgm:pt>
    <dgm:pt modelId="{37E499E8-E7A1-4CA3-BB56-AC4E073FFE52}" type="pres">
      <dgm:prSet presAssocID="{331D0123-59D0-4A48-902D-014D20060EAD}" presName="Name14" presStyleCnt="0"/>
      <dgm:spPr/>
    </dgm:pt>
    <dgm:pt modelId="{7819DD38-CDFF-4AA2-86FD-B3B7424F5E7E}" type="pres">
      <dgm:prSet presAssocID="{331D0123-59D0-4A48-902D-014D20060EAD}" presName="level1Shape" presStyleLbl="node0" presStyleIdx="0" presStyleCnt="1" custScaleX="116408" custScaleY="110662" custLinFactNeighborX="32500" custLinFactNeighborY="-3532">
        <dgm:presLayoutVars>
          <dgm:chPref val="3"/>
        </dgm:presLayoutVars>
      </dgm:prSet>
      <dgm:spPr/>
      <dgm:t>
        <a:bodyPr/>
        <a:lstStyle/>
        <a:p>
          <a:endParaRPr lang="en-US"/>
        </a:p>
      </dgm:t>
    </dgm:pt>
    <dgm:pt modelId="{DF631E8F-5F03-4C0F-BD15-84CF4BDE5AE8}" type="pres">
      <dgm:prSet presAssocID="{331D0123-59D0-4A48-902D-014D20060EAD}" presName="hierChild2" presStyleCnt="0"/>
      <dgm:spPr/>
    </dgm:pt>
    <dgm:pt modelId="{6EF72203-8374-46DA-BB92-78CA798E904E}" type="pres">
      <dgm:prSet presAssocID="{BAB342C5-8F79-4B47-BA3B-12E0C7FA2EA4}" presName="Name19" presStyleLbl="parChTrans1D2" presStyleIdx="0" presStyleCnt="3"/>
      <dgm:spPr/>
      <dgm:t>
        <a:bodyPr/>
        <a:lstStyle/>
        <a:p>
          <a:endParaRPr lang="en-US"/>
        </a:p>
      </dgm:t>
    </dgm:pt>
    <dgm:pt modelId="{A9691116-5689-4D8A-A9E5-D67D1E940E01}" type="pres">
      <dgm:prSet presAssocID="{52D32C01-5317-4A65-AD02-8A2FE72D99C1}" presName="Name21" presStyleCnt="0"/>
      <dgm:spPr/>
    </dgm:pt>
    <dgm:pt modelId="{5B14BC03-7A1B-400E-8ADF-BCD2818CC7B5}" type="pres">
      <dgm:prSet presAssocID="{52D32C01-5317-4A65-AD02-8A2FE72D99C1}" presName="level2Shape" presStyleLbl="node2" presStyleIdx="0" presStyleCnt="3"/>
      <dgm:spPr/>
      <dgm:t>
        <a:bodyPr/>
        <a:lstStyle/>
        <a:p>
          <a:endParaRPr lang="en-US"/>
        </a:p>
      </dgm:t>
    </dgm:pt>
    <dgm:pt modelId="{C1177859-42AE-4C29-A573-A9BD48C19756}" type="pres">
      <dgm:prSet presAssocID="{52D32C01-5317-4A65-AD02-8A2FE72D99C1}" presName="hierChild3" presStyleCnt="0"/>
      <dgm:spPr/>
    </dgm:pt>
    <dgm:pt modelId="{DE7BBBB8-EA2B-4258-8BAE-CABC0E8FDB6B}" type="pres">
      <dgm:prSet presAssocID="{14D716EB-07E7-41A6-8AD3-B8CC71C6985B}" presName="Name19" presStyleLbl="parChTrans1D3" presStyleIdx="0" presStyleCnt="6"/>
      <dgm:spPr/>
      <dgm:t>
        <a:bodyPr/>
        <a:lstStyle/>
        <a:p>
          <a:endParaRPr lang="en-US"/>
        </a:p>
      </dgm:t>
    </dgm:pt>
    <dgm:pt modelId="{87F560C9-7C8A-48C0-BEE6-04E1BB3E6E8A}" type="pres">
      <dgm:prSet presAssocID="{1B5ED71D-2D8C-49CB-9F90-93EB673AFB13}" presName="Name21" presStyleCnt="0"/>
      <dgm:spPr/>
    </dgm:pt>
    <dgm:pt modelId="{1A2ABE77-0C0B-48BD-BE54-55A0BB6DB91E}" type="pres">
      <dgm:prSet presAssocID="{1B5ED71D-2D8C-49CB-9F90-93EB673AFB13}" presName="level2Shape" presStyleLbl="node3" presStyleIdx="0" presStyleCnt="6"/>
      <dgm:spPr/>
      <dgm:t>
        <a:bodyPr/>
        <a:lstStyle/>
        <a:p>
          <a:endParaRPr lang="en-US"/>
        </a:p>
      </dgm:t>
    </dgm:pt>
    <dgm:pt modelId="{B2CDEFC7-D769-4C0D-AC88-DE99ABED4C86}" type="pres">
      <dgm:prSet presAssocID="{1B5ED71D-2D8C-49CB-9F90-93EB673AFB13}" presName="hierChild3" presStyleCnt="0"/>
      <dgm:spPr/>
    </dgm:pt>
    <dgm:pt modelId="{8B16E4C1-C62A-4B08-9E24-E3653A32C70F}" type="pres">
      <dgm:prSet presAssocID="{3B85C4BB-B0F3-474C-938D-36CDEBA974FB}" presName="Name19" presStyleLbl="parChTrans1D3" presStyleIdx="1" presStyleCnt="6"/>
      <dgm:spPr/>
      <dgm:t>
        <a:bodyPr/>
        <a:lstStyle/>
        <a:p>
          <a:endParaRPr lang="en-US"/>
        </a:p>
      </dgm:t>
    </dgm:pt>
    <dgm:pt modelId="{9F37055E-2C61-45C2-B18C-B8A225FE6B7E}" type="pres">
      <dgm:prSet presAssocID="{6AC11303-0BAC-46A6-B739-D9B26AAE2AAD}" presName="Name21" presStyleCnt="0"/>
      <dgm:spPr/>
    </dgm:pt>
    <dgm:pt modelId="{15B271CC-E144-4E81-8CD2-EF6B1E86BABD}" type="pres">
      <dgm:prSet presAssocID="{6AC11303-0BAC-46A6-B739-D9B26AAE2AAD}" presName="level2Shape" presStyleLbl="node3" presStyleIdx="1" presStyleCnt="6"/>
      <dgm:spPr/>
      <dgm:t>
        <a:bodyPr/>
        <a:lstStyle/>
        <a:p>
          <a:endParaRPr lang="en-US"/>
        </a:p>
      </dgm:t>
    </dgm:pt>
    <dgm:pt modelId="{769BFEE2-5FA9-49E1-9755-DB11916A9FEE}" type="pres">
      <dgm:prSet presAssocID="{6AC11303-0BAC-46A6-B739-D9B26AAE2AAD}" presName="hierChild3" presStyleCnt="0"/>
      <dgm:spPr/>
    </dgm:pt>
    <dgm:pt modelId="{5233C565-7EA9-486A-B211-C30D175A7A88}" type="pres">
      <dgm:prSet presAssocID="{45C3E0FB-C5DF-4687-AF27-53D07766B40F}" presName="Name19" presStyleLbl="parChTrans1D2" presStyleIdx="1" presStyleCnt="3"/>
      <dgm:spPr/>
      <dgm:t>
        <a:bodyPr/>
        <a:lstStyle/>
        <a:p>
          <a:endParaRPr lang="en-US"/>
        </a:p>
      </dgm:t>
    </dgm:pt>
    <dgm:pt modelId="{AEE386CB-56EA-4296-8DEA-2666635631CE}" type="pres">
      <dgm:prSet presAssocID="{C6E9E401-FF26-4E7C-900B-E145837200D9}" presName="Name21" presStyleCnt="0"/>
      <dgm:spPr/>
    </dgm:pt>
    <dgm:pt modelId="{D37E7C4E-A195-46D6-9744-D3F8EB7DCE04}" type="pres">
      <dgm:prSet presAssocID="{C6E9E401-FF26-4E7C-900B-E145837200D9}" presName="level2Shape" presStyleLbl="node2" presStyleIdx="1" presStyleCnt="3"/>
      <dgm:spPr/>
      <dgm:t>
        <a:bodyPr/>
        <a:lstStyle/>
        <a:p>
          <a:endParaRPr lang="en-US"/>
        </a:p>
      </dgm:t>
    </dgm:pt>
    <dgm:pt modelId="{0C8326DA-FAAB-4FFC-8C54-33B4BE90F391}" type="pres">
      <dgm:prSet presAssocID="{C6E9E401-FF26-4E7C-900B-E145837200D9}" presName="hierChild3" presStyleCnt="0"/>
      <dgm:spPr/>
    </dgm:pt>
    <dgm:pt modelId="{BE9138F0-BB5A-4DE6-8410-A93D64154471}" type="pres">
      <dgm:prSet presAssocID="{9E8B885F-A244-498D-B466-9E6DA58CD84A}" presName="Name19" presStyleLbl="parChTrans1D3" presStyleIdx="2" presStyleCnt="6"/>
      <dgm:spPr/>
      <dgm:t>
        <a:bodyPr/>
        <a:lstStyle/>
        <a:p>
          <a:endParaRPr lang="en-US"/>
        </a:p>
      </dgm:t>
    </dgm:pt>
    <dgm:pt modelId="{2470D646-AAD0-43E9-9392-648611827D12}" type="pres">
      <dgm:prSet presAssocID="{126A2548-FA45-41D8-8F8C-C187206991FC}" presName="Name21" presStyleCnt="0"/>
      <dgm:spPr/>
    </dgm:pt>
    <dgm:pt modelId="{1B33F670-229B-40AC-A1C8-9564FE649AD3}" type="pres">
      <dgm:prSet presAssocID="{126A2548-FA45-41D8-8F8C-C187206991FC}" presName="level2Shape" presStyleLbl="node3" presStyleIdx="2" presStyleCnt="6"/>
      <dgm:spPr/>
      <dgm:t>
        <a:bodyPr/>
        <a:lstStyle/>
        <a:p>
          <a:endParaRPr lang="en-US"/>
        </a:p>
      </dgm:t>
    </dgm:pt>
    <dgm:pt modelId="{29FDF976-EFA1-4727-80B5-BD1FE6E7F8E7}" type="pres">
      <dgm:prSet presAssocID="{126A2548-FA45-41D8-8F8C-C187206991FC}" presName="hierChild3" presStyleCnt="0"/>
      <dgm:spPr/>
    </dgm:pt>
    <dgm:pt modelId="{D77C216D-8C70-461A-9981-A193BD43D84F}" type="pres">
      <dgm:prSet presAssocID="{C9A52D36-1DDF-4B7F-802B-BDD04C273A8F}" presName="Name19" presStyleLbl="parChTrans1D3" presStyleIdx="3" presStyleCnt="6"/>
      <dgm:spPr/>
      <dgm:t>
        <a:bodyPr/>
        <a:lstStyle/>
        <a:p>
          <a:endParaRPr lang="en-US"/>
        </a:p>
      </dgm:t>
    </dgm:pt>
    <dgm:pt modelId="{64D8B3DD-1AFE-4CE8-AB43-8D49AF883654}" type="pres">
      <dgm:prSet presAssocID="{1BCE92E8-1BC7-45A1-B631-379DCABAB9F7}" presName="Name21" presStyleCnt="0"/>
      <dgm:spPr/>
    </dgm:pt>
    <dgm:pt modelId="{83097369-28E7-4CF6-A8A6-6BCAAAC9AA50}" type="pres">
      <dgm:prSet presAssocID="{1BCE92E8-1BC7-45A1-B631-379DCABAB9F7}" presName="level2Shape" presStyleLbl="node3" presStyleIdx="3" presStyleCnt="6"/>
      <dgm:spPr/>
      <dgm:t>
        <a:bodyPr/>
        <a:lstStyle/>
        <a:p>
          <a:endParaRPr lang="en-US"/>
        </a:p>
      </dgm:t>
    </dgm:pt>
    <dgm:pt modelId="{76104175-E9EE-49B8-9ECE-957590F05A42}" type="pres">
      <dgm:prSet presAssocID="{1BCE92E8-1BC7-45A1-B631-379DCABAB9F7}" presName="hierChild3" presStyleCnt="0"/>
      <dgm:spPr/>
    </dgm:pt>
    <dgm:pt modelId="{D0541937-4810-4887-8E36-689D3C6EA09E}" type="pres">
      <dgm:prSet presAssocID="{601A650F-3F04-4A2C-AD99-7849E8CA2E76}" presName="Name19" presStyleLbl="parChTrans1D3" presStyleIdx="4" presStyleCnt="6"/>
      <dgm:spPr/>
      <dgm:t>
        <a:bodyPr/>
        <a:lstStyle/>
        <a:p>
          <a:endParaRPr lang="en-US"/>
        </a:p>
      </dgm:t>
    </dgm:pt>
    <dgm:pt modelId="{3B56B4AF-E3E5-45DA-A3CC-D87695B0A100}" type="pres">
      <dgm:prSet presAssocID="{94BEBA59-A219-4428-8944-43C73FAF81C5}" presName="Name21" presStyleCnt="0"/>
      <dgm:spPr/>
    </dgm:pt>
    <dgm:pt modelId="{5F56AF40-B01B-4377-8EF8-464016733C75}" type="pres">
      <dgm:prSet presAssocID="{94BEBA59-A219-4428-8944-43C73FAF81C5}" presName="level2Shape" presStyleLbl="node3" presStyleIdx="4" presStyleCnt="6"/>
      <dgm:spPr/>
      <dgm:t>
        <a:bodyPr/>
        <a:lstStyle/>
        <a:p>
          <a:endParaRPr lang="en-US"/>
        </a:p>
      </dgm:t>
    </dgm:pt>
    <dgm:pt modelId="{9FEB2D4A-BEFD-4C05-939A-939582679229}" type="pres">
      <dgm:prSet presAssocID="{94BEBA59-A219-4428-8944-43C73FAF81C5}" presName="hierChild3" presStyleCnt="0"/>
      <dgm:spPr/>
    </dgm:pt>
    <dgm:pt modelId="{0D8A386C-A885-42AD-B313-8012153C15C4}" type="pres">
      <dgm:prSet presAssocID="{E765CA93-9480-4755-953A-933C55D4043A}" presName="Name19" presStyleLbl="parChTrans1D2" presStyleIdx="2" presStyleCnt="3"/>
      <dgm:spPr/>
      <dgm:t>
        <a:bodyPr/>
        <a:lstStyle/>
        <a:p>
          <a:endParaRPr lang="en-US"/>
        </a:p>
      </dgm:t>
    </dgm:pt>
    <dgm:pt modelId="{CDCF6354-0E6D-42CA-B18B-8715324659E8}" type="pres">
      <dgm:prSet presAssocID="{61C1327B-07CD-4484-A838-772A639E6FB2}" presName="Name21" presStyleCnt="0"/>
      <dgm:spPr/>
    </dgm:pt>
    <dgm:pt modelId="{4A7822F4-6D06-4019-98AC-F8F3C80D027A}" type="pres">
      <dgm:prSet presAssocID="{61C1327B-07CD-4484-A838-772A639E6FB2}" presName="level2Shape" presStyleLbl="node2" presStyleIdx="2" presStyleCnt="3"/>
      <dgm:spPr/>
      <dgm:t>
        <a:bodyPr/>
        <a:lstStyle/>
        <a:p>
          <a:endParaRPr lang="en-US"/>
        </a:p>
      </dgm:t>
    </dgm:pt>
    <dgm:pt modelId="{E73AD4AC-AE38-4C33-B3EB-C631142F01F2}" type="pres">
      <dgm:prSet presAssocID="{61C1327B-07CD-4484-A838-772A639E6FB2}" presName="hierChild3" presStyleCnt="0"/>
      <dgm:spPr/>
    </dgm:pt>
    <dgm:pt modelId="{49F20D69-533E-43CD-9BFD-D7C5559A3E7F}" type="pres">
      <dgm:prSet presAssocID="{90DA1E52-BB0B-49CC-A60C-6D4C7A6604B3}" presName="Name19" presStyleLbl="parChTrans1D3" presStyleIdx="5" presStyleCnt="6"/>
      <dgm:spPr/>
      <dgm:t>
        <a:bodyPr/>
        <a:lstStyle/>
        <a:p>
          <a:endParaRPr lang="en-US"/>
        </a:p>
      </dgm:t>
    </dgm:pt>
    <dgm:pt modelId="{0B2567E8-87E4-4807-A72E-55BAB1C81932}" type="pres">
      <dgm:prSet presAssocID="{7396529F-5654-4D15-91E6-0D5CE68D23A6}" presName="Name21" presStyleCnt="0"/>
      <dgm:spPr/>
    </dgm:pt>
    <dgm:pt modelId="{46988112-650D-4A40-AEB5-C231F41302A3}" type="pres">
      <dgm:prSet presAssocID="{7396529F-5654-4D15-91E6-0D5CE68D23A6}" presName="level2Shape" presStyleLbl="node3" presStyleIdx="5" presStyleCnt="6"/>
      <dgm:spPr/>
      <dgm:t>
        <a:bodyPr/>
        <a:lstStyle/>
        <a:p>
          <a:endParaRPr lang="en-US"/>
        </a:p>
      </dgm:t>
    </dgm:pt>
    <dgm:pt modelId="{DFE577A3-A398-409A-8210-583278336EA3}" type="pres">
      <dgm:prSet presAssocID="{7396529F-5654-4D15-91E6-0D5CE68D23A6}" presName="hierChild3" presStyleCnt="0"/>
      <dgm:spPr/>
    </dgm:pt>
    <dgm:pt modelId="{014669CC-DC89-4DC0-9F7A-D2B22F365244}" type="pres">
      <dgm:prSet presAssocID="{019303C6-4493-44B4-8277-21AB227CB71F}" presName="bgShapesFlow" presStyleCnt="0"/>
      <dgm:spPr/>
    </dgm:pt>
  </dgm:ptLst>
  <dgm:cxnLst>
    <dgm:cxn modelId="{D0D9DCB1-C774-4434-A637-9E742CB313B1}" type="presOf" srcId="{3B85C4BB-B0F3-474C-938D-36CDEBA974FB}" destId="{8B16E4C1-C62A-4B08-9E24-E3653A32C70F}" srcOrd="0" destOrd="0" presId="urn:microsoft.com/office/officeart/2005/8/layout/hierarchy6"/>
    <dgm:cxn modelId="{EAA3DAD7-E0A7-4069-89EE-36A3E26DBB93}" type="presOf" srcId="{E765CA93-9480-4755-953A-933C55D4043A}" destId="{0D8A386C-A885-42AD-B313-8012153C15C4}" srcOrd="0" destOrd="0" presId="urn:microsoft.com/office/officeart/2005/8/layout/hierarchy6"/>
    <dgm:cxn modelId="{95272CA5-1671-4B14-9159-A08EC9C6E88D}" type="presOf" srcId="{1B5ED71D-2D8C-49CB-9F90-93EB673AFB13}" destId="{1A2ABE77-0C0B-48BD-BE54-55A0BB6DB91E}" srcOrd="0" destOrd="0" presId="urn:microsoft.com/office/officeart/2005/8/layout/hierarchy6"/>
    <dgm:cxn modelId="{C3B0A468-DB9A-4DCA-9A6F-7BABCB0059B9}" srcId="{61C1327B-07CD-4484-A838-772A639E6FB2}" destId="{7396529F-5654-4D15-91E6-0D5CE68D23A6}" srcOrd="0" destOrd="0" parTransId="{90DA1E52-BB0B-49CC-A60C-6D4C7A6604B3}" sibTransId="{CFBC1815-EF19-4050-82AD-26754B53A9CF}"/>
    <dgm:cxn modelId="{AE1C1838-8AD2-4410-B7D8-6E7C3C035D50}" srcId="{52D32C01-5317-4A65-AD02-8A2FE72D99C1}" destId="{1B5ED71D-2D8C-49CB-9F90-93EB673AFB13}" srcOrd="0" destOrd="0" parTransId="{14D716EB-07E7-41A6-8AD3-B8CC71C6985B}" sibTransId="{1C10555D-CC71-47AA-87EB-AE6FA5C04841}"/>
    <dgm:cxn modelId="{723AF34D-A8DC-47C8-B9EF-5EAAF15F1FC6}" type="presOf" srcId="{52D32C01-5317-4A65-AD02-8A2FE72D99C1}" destId="{5B14BC03-7A1B-400E-8ADF-BCD2818CC7B5}" srcOrd="0" destOrd="0" presId="urn:microsoft.com/office/officeart/2005/8/layout/hierarchy6"/>
    <dgm:cxn modelId="{8F9F95B2-FCEA-4C2B-991C-C28039954421}" type="presOf" srcId="{61C1327B-07CD-4484-A838-772A639E6FB2}" destId="{4A7822F4-6D06-4019-98AC-F8F3C80D027A}" srcOrd="0" destOrd="0" presId="urn:microsoft.com/office/officeart/2005/8/layout/hierarchy6"/>
    <dgm:cxn modelId="{0600D4AC-3F58-4E77-B6E0-E4882B7B2CC2}" type="presOf" srcId="{9E8B885F-A244-498D-B466-9E6DA58CD84A}" destId="{BE9138F0-BB5A-4DE6-8410-A93D64154471}" srcOrd="0" destOrd="0" presId="urn:microsoft.com/office/officeart/2005/8/layout/hierarchy6"/>
    <dgm:cxn modelId="{02C05C0B-B3B5-49EF-B026-9656C2439BE9}" srcId="{331D0123-59D0-4A48-902D-014D20060EAD}" destId="{52D32C01-5317-4A65-AD02-8A2FE72D99C1}" srcOrd="0" destOrd="0" parTransId="{BAB342C5-8F79-4B47-BA3B-12E0C7FA2EA4}" sibTransId="{7C1B6B2F-199C-4C7F-95BA-5014757C09A3}"/>
    <dgm:cxn modelId="{2171F911-C309-404C-8CA1-5F0300C92ECC}" type="presOf" srcId="{7396529F-5654-4D15-91E6-0D5CE68D23A6}" destId="{46988112-650D-4A40-AEB5-C231F41302A3}" srcOrd="0" destOrd="0" presId="urn:microsoft.com/office/officeart/2005/8/layout/hierarchy6"/>
    <dgm:cxn modelId="{A74D2D47-ABEF-43F1-93E6-F391E352BF56}" type="presOf" srcId="{601A650F-3F04-4A2C-AD99-7849E8CA2E76}" destId="{D0541937-4810-4887-8E36-689D3C6EA09E}" srcOrd="0" destOrd="0" presId="urn:microsoft.com/office/officeart/2005/8/layout/hierarchy6"/>
    <dgm:cxn modelId="{A37A8A65-1089-4E90-9294-79357B8A13A4}" type="presOf" srcId="{019303C6-4493-44B4-8277-21AB227CB71F}" destId="{BDA5646C-3B1D-41E3-826A-793D8A367468}" srcOrd="0" destOrd="0" presId="urn:microsoft.com/office/officeart/2005/8/layout/hierarchy6"/>
    <dgm:cxn modelId="{C7ABCF1C-DE85-4A30-9D77-8993FBC8EAA4}" srcId="{331D0123-59D0-4A48-902D-014D20060EAD}" destId="{61C1327B-07CD-4484-A838-772A639E6FB2}" srcOrd="2" destOrd="0" parTransId="{E765CA93-9480-4755-953A-933C55D4043A}" sibTransId="{4439DA47-2751-44B4-835A-8DD53BD64A6B}"/>
    <dgm:cxn modelId="{F3400CB8-E13C-4DD1-8147-DF586E0C14EF}" type="presOf" srcId="{45C3E0FB-C5DF-4687-AF27-53D07766B40F}" destId="{5233C565-7EA9-486A-B211-C30D175A7A88}" srcOrd="0" destOrd="0" presId="urn:microsoft.com/office/officeart/2005/8/layout/hierarchy6"/>
    <dgm:cxn modelId="{9D7E6C28-34FD-4783-8903-6E5E441B6CB1}" type="presOf" srcId="{331D0123-59D0-4A48-902D-014D20060EAD}" destId="{7819DD38-CDFF-4AA2-86FD-B3B7424F5E7E}" srcOrd="0" destOrd="0" presId="urn:microsoft.com/office/officeart/2005/8/layout/hierarchy6"/>
    <dgm:cxn modelId="{23A9C551-6D14-4043-AE29-EA01EBD91649}" srcId="{C6E9E401-FF26-4E7C-900B-E145837200D9}" destId="{1BCE92E8-1BC7-45A1-B631-379DCABAB9F7}" srcOrd="1" destOrd="0" parTransId="{C9A52D36-1DDF-4B7F-802B-BDD04C273A8F}" sibTransId="{5B7AA351-999B-4356-80AA-8D302424764E}"/>
    <dgm:cxn modelId="{8DBD8181-73EE-4EB6-9972-C33ED9118F6F}" type="presOf" srcId="{90DA1E52-BB0B-49CC-A60C-6D4C7A6604B3}" destId="{49F20D69-533E-43CD-9BFD-D7C5559A3E7F}" srcOrd="0" destOrd="0" presId="urn:microsoft.com/office/officeart/2005/8/layout/hierarchy6"/>
    <dgm:cxn modelId="{C60B5EDC-1E1B-4402-881F-ABB074EA4FB2}" srcId="{C6E9E401-FF26-4E7C-900B-E145837200D9}" destId="{94BEBA59-A219-4428-8944-43C73FAF81C5}" srcOrd="2" destOrd="0" parTransId="{601A650F-3F04-4A2C-AD99-7849E8CA2E76}" sibTransId="{D1BFD903-02B6-41D5-80C3-17CCC1BC5774}"/>
    <dgm:cxn modelId="{5A94215A-5F21-45F2-B8BD-65A9E85E9824}" type="presOf" srcId="{126A2548-FA45-41D8-8F8C-C187206991FC}" destId="{1B33F670-229B-40AC-A1C8-9564FE649AD3}" srcOrd="0" destOrd="0" presId="urn:microsoft.com/office/officeart/2005/8/layout/hierarchy6"/>
    <dgm:cxn modelId="{8467C723-D9CD-4696-A6CE-FCC9421FBB67}" srcId="{C6E9E401-FF26-4E7C-900B-E145837200D9}" destId="{126A2548-FA45-41D8-8F8C-C187206991FC}" srcOrd="0" destOrd="0" parTransId="{9E8B885F-A244-498D-B466-9E6DA58CD84A}" sibTransId="{C2E9BB3F-49EE-498F-8F99-90D06ABB4792}"/>
    <dgm:cxn modelId="{F6ACA5F3-1E88-42DF-82FB-2A2F9234200C}" srcId="{331D0123-59D0-4A48-902D-014D20060EAD}" destId="{C6E9E401-FF26-4E7C-900B-E145837200D9}" srcOrd="1" destOrd="0" parTransId="{45C3E0FB-C5DF-4687-AF27-53D07766B40F}" sibTransId="{FFE6467B-3E39-4793-AA2C-E9BAFCBBEB96}"/>
    <dgm:cxn modelId="{BE06D3CE-94A8-4E38-9AB5-DFE1B4090093}" type="presOf" srcId="{6AC11303-0BAC-46A6-B739-D9B26AAE2AAD}" destId="{15B271CC-E144-4E81-8CD2-EF6B1E86BABD}" srcOrd="0" destOrd="0" presId="urn:microsoft.com/office/officeart/2005/8/layout/hierarchy6"/>
    <dgm:cxn modelId="{86B81A72-0AB9-4C3E-A92F-5029630F4689}" type="presOf" srcId="{14D716EB-07E7-41A6-8AD3-B8CC71C6985B}" destId="{DE7BBBB8-EA2B-4258-8BAE-CABC0E8FDB6B}" srcOrd="0" destOrd="0" presId="urn:microsoft.com/office/officeart/2005/8/layout/hierarchy6"/>
    <dgm:cxn modelId="{AA1148FE-C6F8-45BC-8233-C6BDFC4FE6E0}" type="presOf" srcId="{C9A52D36-1DDF-4B7F-802B-BDD04C273A8F}" destId="{D77C216D-8C70-461A-9981-A193BD43D84F}" srcOrd="0" destOrd="0" presId="urn:microsoft.com/office/officeart/2005/8/layout/hierarchy6"/>
    <dgm:cxn modelId="{B027C57E-9FC3-4964-A7B4-F65CB8AAC190}" srcId="{019303C6-4493-44B4-8277-21AB227CB71F}" destId="{331D0123-59D0-4A48-902D-014D20060EAD}" srcOrd="0" destOrd="0" parTransId="{16435A93-9738-48A1-B19E-11EB6BBB8D2C}" sibTransId="{E16E317F-235B-43E8-B56A-E1DE82E19018}"/>
    <dgm:cxn modelId="{3BDF0521-DBE4-4B63-9451-967947299D4C}" type="presOf" srcId="{94BEBA59-A219-4428-8944-43C73FAF81C5}" destId="{5F56AF40-B01B-4377-8EF8-464016733C75}" srcOrd="0" destOrd="0" presId="urn:microsoft.com/office/officeart/2005/8/layout/hierarchy6"/>
    <dgm:cxn modelId="{F9217A3F-0756-4308-91EE-B1814C0A0147}" srcId="{52D32C01-5317-4A65-AD02-8A2FE72D99C1}" destId="{6AC11303-0BAC-46A6-B739-D9B26AAE2AAD}" srcOrd="1" destOrd="0" parTransId="{3B85C4BB-B0F3-474C-938D-36CDEBA974FB}" sibTransId="{19E05577-D502-4C68-BD40-66CA570A2046}"/>
    <dgm:cxn modelId="{D188727D-146D-44C6-8B8E-B219CF7125FF}" type="presOf" srcId="{1BCE92E8-1BC7-45A1-B631-379DCABAB9F7}" destId="{83097369-28E7-4CF6-A8A6-6BCAAAC9AA50}" srcOrd="0" destOrd="0" presId="urn:microsoft.com/office/officeart/2005/8/layout/hierarchy6"/>
    <dgm:cxn modelId="{D9771E0E-E9D3-4E7E-98EF-B88AA17F3112}" type="presOf" srcId="{BAB342C5-8F79-4B47-BA3B-12E0C7FA2EA4}" destId="{6EF72203-8374-46DA-BB92-78CA798E904E}" srcOrd="0" destOrd="0" presId="urn:microsoft.com/office/officeart/2005/8/layout/hierarchy6"/>
    <dgm:cxn modelId="{C30DC365-C057-4E56-978E-565526088C0C}" type="presOf" srcId="{C6E9E401-FF26-4E7C-900B-E145837200D9}" destId="{D37E7C4E-A195-46D6-9744-D3F8EB7DCE04}" srcOrd="0" destOrd="0" presId="urn:microsoft.com/office/officeart/2005/8/layout/hierarchy6"/>
    <dgm:cxn modelId="{CDD43641-E32E-4DD2-BFC2-6E1612E49AED}" type="presParOf" srcId="{BDA5646C-3B1D-41E3-826A-793D8A367468}" destId="{2E13E5FB-7F59-4D00-A7F1-BA644CE2986B}" srcOrd="0" destOrd="0" presId="urn:microsoft.com/office/officeart/2005/8/layout/hierarchy6"/>
    <dgm:cxn modelId="{39CDBF16-6298-460D-A1D2-ABFF2DF7C7F8}" type="presParOf" srcId="{2E13E5FB-7F59-4D00-A7F1-BA644CE2986B}" destId="{F7EAA44A-2C29-4B68-B5DE-52EC0E08B947}" srcOrd="0" destOrd="0" presId="urn:microsoft.com/office/officeart/2005/8/layout/hierarchy6"/>
    <dgm:cxn modelId="{05A09709-F5E1-419E-8277-B7A6B00E6EAD}" type="presParOf" srcId="{F7EAA44A-2C29-4B68-B5DE-52EC0E08B947}" destId="{37E499E8-E7A1-4CA3-BB56-AC4E073FFE52}" srcOrd="0" destOrd="0" presId="urn:microsoft.com/office/officeart/2005/8/layout/hierarchy6"/>
    <dgm:cxn modelId="{E25C28E9-C988-4859-9C12-DA4A7597A736}" type="presParOf" srcId="{37E499E8-E7A1-4CA3-BB56-AC4E073FFE52}" destId="{7819DD38-CDFF-4AA2-86FD-B3B7424F5E7E}" srcOrd="0" destOrd="0" presId="urn:microsoft.com/office/officeart/2005/8/layout/hierarchy6"/>
    <dgm:cxn modelId="{26FDAC10-164A-4A63-86FD-5BFC243D3330}" type="presParOf" srcId="{37E499E8-E7A1-4CA3-BB56-AC4E073FFE52}" destId="{DF631E8F-5F03-4C0F-BD15-84CF4BDE5AE8}" srcOrd="1" destOrd="0" presId="urn:microsoft.com/office/officeart/2005/8/layout/hierarchy6"/>
    <dgm:cxn modelId="{9CE94190-FCDD-481E-8978-A4B2969C26A1}" type="presParOf" srcId="{DF631E8F-5F03-4C0F-BD15-84CF4BDE5AE8}" destId="{6EF72203-8374-46DA-BB92-78CA798E904E}" srcOrd="0" destOrd="0" presId="urn:microsoft.com/office/officeart/2005/8/layout/hierarchy6"/>
    <dgm:cxn modelId="{A6EF0B71-E078-4FE7-8B96-B32F23F82131}" type="presParOf" srcId="{DF631E8F-5F03-4C0F-BD15-84CF4BDE5AE8}" destId="{A9691116-5689-4D8A-A9E5-D67D1E940E01}" srcOrd="1" destOrd="0" presId="urn:microsoft.com/office/officeart/2005/8/layout/hierarchy6"/>
    <dgm:cxn modelId="{ABF8D61F-3AC9-4AAF-B818-6ABB2BE98EA0}" type="presParOf" srcId="{A9691116-5689-4D8A-A9E5-D67D1E940E01}" destId="{5B14BC03-7A1B-400E-8ADF-BCD2818CC7B5}" srcOrd="0" destOrd="0" presId="urn:microsoft.com/office/officeart/2005/8/layout/hierarchy6"/>
    <dgm:cxn modelId="{919D0CCE-9123-4C1B-A0BD-BAA579DE91F9}" type="presParOf" srcId="{A9691116-5689-4D8A-A9E5-D67D1E940E01}" destId="{C1177859-42AE-4C29-A573-A9BD48C19756}" srcOrd="1" destOrd="0" presId="urn:microsoft.com/office/officeart/2005/8/layout/hierarchy6"/>
    <dgm:cxn modelId="{44F29F9D-9051-4728-81C6-36249928F3F4}" type="presParOf" srcId="{C1177859-42AE-4C29-A573-A9BD48C19756}" destId="{DE7BBBB8-EA2B-4258-8BAE-CABC0E8FDB6B}" srcOrd="0" destOrd="0" presId="urn:microsoft.com/office/officeart/2005/8/layout/hierarchy6"/>
    <dgm:cxn modelId="{B28B5F36-05AE-4E3F-B23C-D69AB5B9FD73}" type="presParOf" srcId="{C1177859-42AE-4C29-A573-A9BD48C19756}" destId="{87F560C9-7C8A-48C0-BEE6-04E1BB3E6E8A}" srcOrd="1" destOrd="0" presId="urn:microsoft.com/office/officeart/2005/8/layout/hierarchy6"/>
    <dgm:cxn modelId="{12FE30B3-14C8-48FB-8005-C5C6727B375D}" type="presParOf" srcId="{87F560C9-7C8A-48C0-BEE6-04E1BB3E6E8A}" destId="{1A2ABE77-0C0B-48BD-BE54-55A0BB6DB91E}" srcOrd="0" destOrd="0" presId="urn:microsoft.com/office/officeart/2005/8/layout/hierarchy6"/>
    <dgm:cxn modelId="{01CF182B-FCC3-48CC-B0C4-128F7DAD9CC1}" type="presParOf" srcId="{87F560C9-7C8A-48C0-BEE6-04E1BB3E6E8A}" destId="{B2CDEFC7-D769-4C0D-AC88-DE99ABED4C86}" srcOrd="1" destOrd="0" presId="urn:microsoft.com/office/officeart/2005/8/layout/hierarchy6"/>
    <dgm:cxn modelId="{8D7D0200-97D9-4792-B85A-2E5E2C0A657D}" type="presParOf" srcId="{C1177859-42AE-4C29-A573-A9BD48C19756}" destId="{8B16E4C1-C62A-4B08-9E24-E3653A32C70F}" srcOrd="2" destOrd="0" presId="urn:microsoft.com/office/officeart/2005/8/layout/hierarchy6"/>
    <dgm:cxn modelId="{CE7C76E3-FE26-4B00-AA97-DE1D5AA65021}" type="presParOf" srcId="{C1177859-42AE-4C29-A573-A9BD48C19756}" destId="{9F37055E-2C61-45C2-B18C-B8A225FE6B7E}" srcOrd="3" destOrd="0" presId="urn:microsoft.com/office/officeart/2005/8/layout/hierarchy6"/>
    <dgm:cxn modelId="{5CBC6E6F-6BAC-476A-B885-F2F5D5E19219}" type="presParOf" srcId="{9F37055E-2C61-45C2-B18C-B8A225FE6B7E}" destId="{15B271CC-E144-4E81-8CD2-EF6B1E86BABD}" srcOrd="0" destOrd="0" presId="urn:microsoft.com/office/officeart/2005/8/layout/hierarchy6"/>
    <dgm:cxn modelId="{BF77EEC6-9716-4E17-AE50-3C7EC6E544C1}" type="presParOf" srcId="{9F37055E-2C61-45C2-B18C-B8A225FE6B7E}" destId="{769BFEE2-5FA9-49E1-9755-DB11916A9FEE}" srcOrd="1" destOrd="0" presId="urn:microsoft.com/office/officeart/2005/8/layout/hierarchy6"/>
    <dgm:cxn modelId="{F02D7D25-96F6-4C05-AFF4-872A2BC33C91}" type="presParOf" srcId="{DF631E8F-5F03-4C0F-BD15-84CF4BDE5AE8}" destId="{5233C565-7EA9-486A-B211-C30D175A7A88}" srcOrd="2" destOrd="0" presId="urn:microsoft.com/office/officeart/2005/8/layout/hierarchy6"/>
    <dgm:cxn modelId="{4839693D-85F4-4C4C-9EF9-A426498BA5D8}" type="presParOf" srcId="{DF631E8F-5F03-4C0F-BD15-84CF4BDE5AE8}" destId="{AEE386CB-56EA-4296-8DEA-2666635631CE}" srcOrd="3" destOrd="0" presId="urn:microsoft.com/office/officeart/2005/8/layout/hierarchy6"/>
    <dgm:cxn modelId="{3665041C-AACF-4278-8059-3E12A9DE50A4}" type="presParOf" srcId="{AEE386CB-56EA-4296-8DEA-2666635631CE}" destId="{D37E7C4E-A195-46D6-9744-D3F8EB7DCE04}" srcOrd="0" destOrd="0" presId="urn:microsoft.com/office/officeart/2005/8/layout/hierarchy6"/>
    <dgm:cxn modelId="{110749A1-D904-4253-93C1-33598E89BB98}" type="presParOf" srcId="{AEE386CB-56EA-4296-8DEA-2666635631CE}" destId="{0C8326DA-FAAB-4FFC-8C54-33B4BE90F391}" srcOrd="1" destOrd="0" presId="urn:microsoft.com/office/officeart/2005/8/layout/hierarchy6"/>
    <dgm:cxn modelId="{314DF149-9460-435B-9686-61959B74B45E}" type="presParOf" srcId="{0C8326DA-FAAB-4FFC-8C54-33B4BE90F391}" destId="{BE9138F0-BB5A-4DE6-8410-A93D64154471}" srcOrd="0" destOrd="0" presId="urn:microsoft.com/office/officeart/2005/8/layout/hierarchy6"/>
    <dgm:cxn modelId="{7213C315-191F-4ADF-9DFD-91D7F3EADFBE}" type="presParOf" srcId="{0C8326DA-FAAB-4FFC-8C54-33B4BE90F391}" destId="{2470D646-AAD0-43E9-9392-648611827D12}" srcOrd="1" destOrd="0" presId="urn:microsoft.com/office/officeart/2005/8/layout/hierarchy6"/>
    <dgm:cxn modelId="{B14913B5-CBAC-4B88-BC3F-930739FA1846}" type="presParOf" srcId="{2470D646-AAD0-43E9-9392-648611827D12}" destId="{1B33F670-229B-40AC-A1C8-9564FE649AD3}" srcOrd="0" destOrd="0" presId="urn:microsoft.com/office/officeart/2005/8/layout/hierarchy6"/>
    <dgm:cxn modelId="{E21ADDA5-F694-48DE-9698-30861BA55075}" type="presParOf" srcId="{2470D646-AAD0-43E9-9392-648611827D12}" destId="{29FDF976-EFA1-4727-80B5-BD1FE6E7F8E7}" srcOrd="1" destOrd="0" presId="urn:microsoft.com/office/officeart/2005/8/layout/hierarchy6"/>
    <dgm:cxn modelId="{D1888802-BDF8-43D7-A1FB-1548AFDA0306}" type="presParOf" srcId="{0C8326DA-FAAB-4FFC-8C54-33B4BE90F391}" destId="{D77C216D-8C70-461A-9981-A193BD43D84F}" srcOrd="2" destOrd="0" presId="urn:microsoft.com/office/officeart/2005/8/layout/hierarchy6"/>
    <dgm:cxn modelId="{7C566DED-E278-4AFC-910B-935340EEE93E}" type="presParOf" srcId="{0C8326DA-FAAB-4FFC-8C54-33B4BE90F391}" destId="{64D8B3DD-1AFE-4CE8-AB43-8D49AF883654}" srcOrd="3" destOrd="0" presId="urn:microsoft.com/office/officeart/2005/8/layout/hierarchy6"/>
    <dgm:cxn modelId="{7AB76AF8-7CEA-447C-B463-D87D21EB716D}" type="presParOf" srcId="{64D8B3DD-1AFE-4CE8-AB43-8D49AF883654}" destId="{83097369-28E7-4CF6-A8A6-6BCAAAC9AA50}" srcOrd="0" destOrd="0" presId="urn:microsoft.com/office/officeart/2005/8/layout/hierarchy6"/>
    <dgm:cxn modelId="{7714F8F2-3410-4EE6-84F8-E3CE88B7A7B6}" type="presParOf" srcId="{64D8B3DD-1AFE-4CE8-AB43-8D49AF883654}" destId="{76104175-E9EE-49B8-9ECE-957590F05A42}" srcOrd="1" destOrd="0" presId="urn:microsoft.com/office/officeart/2005/8/layout/hierarchy6"/>
    <dgm:cxn modelId="{C79E54CB-4E05-4D44-94F5-CD0451DCCD62}" type="presParOf" srcId="{0C8326DA-FAAB-4FFC-8C54-33B4BE90F391}" destId="{D0541937-4810-4887-8E36-689D3C6EA09E}" srcOrd="4" destOrd="0" presId="urn:microsoft.com/office/officeart/2005/8/layout/hierarchy6"/>
    <dgm:cxn modelId="{8BC6412E-80A9-4353-857B-4BBF4471077E}" type="presParOf" srcId="{0C8326DA-FAAB-4FFC-8C54-33B4BE90F391}" destId="{3B56B4AF-E3E5-45DA-A3CC-D87695B0A100}" srcOrd="5" destOrd="0" presId="urn:microsoft.com/office/officeart/2005/8/layout/hierarchy6"/>
    <dgm:cxn modelId="{71609896-416C-4F46-B3C9-F8E2E2D26994}" type="presParOf" srcId="{3B56B4AF-E3E5-45DA-A3CC-D87695B0A100}" destId="{5F56AF40-B01B-4377-8EF8-464016733C75}" srcOrd="0" destOrd="0" presId="urn:microsoft.com/office/officeart/2005/8/layout/hierarchy6"/>
    <dgm:cxn modelId="{8E5F8298-3166-4F90-A6C8-1A10FE3E69A2}" type="presParOf" srcId="{3B56B4AF-E3E5-45DA-A3CC-D87695B0A100}" destId="{9FEB2D4A-BEFD-4C05-939A-939582679229}" srcOrd="1" destOrd="0" presId="urn:microsoft.com/office/officeart/2005/8/layout/hierarchy6"/>
    <dgm:cxn modelId="{2202C5ED-B2F0-48C8-BC52-A1525EF2FBC5}" type="presParOf" srcId="{DF631E8F-5F03-4C0F-BD15-84CF4BDE5AE8}" destId="{0D8A386C-A885-42AD-B313-8012153C15C4}" srcOrd="4" destOrd="0" presId="urn:microsoft.com/office/officeart/2005/8/layout/hierarchy6"/>
    <dgm:cxn modelId="{8AF75DB2-B37F-4DE7-804A-FDA91205F55F}" type="presParOf" srcId="{DF631E8F-5F03-4C0F-BD15-84CF4BDE5AE8}" destId="{CDCF6354-0E6D-42CA-B18B-8715324659E8}" srcOrd="5" destOrd="0" presId="urn:microsoft.com/office/officeart/2005/8/layout/hierarchy6"/>
    <dgm:cxn modelId="{C222BCCB-C7AC-44FC-9E57-8C43D980D9EF}" type="presParOf" srcId="{CDCF6354-0E6D-42CA-B18B-8715324659E8}" destId="{4A7822F4-6D06-4019-98AC-F8F3C80D027A}" srcOrd="0" destOrd="0" presId="urn:microsoft.com/office/officeart/2005/8/layout/hierarchy6"/>
    <dgm:cxn modelId="{7F5E8F2C-E68A-4AEC-9F8B-9240D74390F4}" type="presParOf" srcId="{CDCF6354-0E6D-42CA-B18B-8715324659E8}" destId="{E73AD4AC-AE38-4C33-B3EB-C631142F01F2}" srcOrd="1" destOrd="0" presId="urn:microsoft.com/office/officeart/2005/8/layout/hierarchy6"/>
    <dgm:cxn modelId="{3A553E63-3163-4FA8-A4D8-8E3AB3B756AE}" type="presParOf" srcId="{E73AD4AC-AE38-4C33-B3EB-C631142F01F2}" destId="{49F20D69-533E-43CD-9BFD-D7C5559A3E7F}" srcOrd="0" destOrd="0" presId="urn:microsoft.com/office/officeart/2005/8/layout/hierarchy6"/>
    <dgm:cxn modelId="{860D407A-95E9-42E5-8F06-9B6A257B92FC}" type="presParOf" srcId="{E73AD4AC-AE38-4C33-B3EB-C631142F01F2}" destId="{0B2567E8-87E4-4807-A72E-55BAB1C81932}" srcOrd="1" destOrd="0" presId="urn:microsoft.com/office/officeart/2005/8/layout/hierarchy6"/>
    <dgm:cxn modelId="{F2CABD79-C0E6-4155-8F2C-ECF5A0837081}" type="presParOf" srcId="{0B2567E8-87E4-4807-A72E-55BAB1C81932}" destId="{46988112-650D-4A40-AEB5-C231F41302A3}" srcOrd="0" destOrd="0" presId="urn:microsoft.com/office/officeart/2005/8/layout/hierarchy6"/>
    <dgm:cxn modelId="{12B9939E-FFE1-4FF0-BDB7-BBDB0AABC6AC}" type="presParOf" srcId="{0B2567E8-87E4-4807-A72E-55BAB1C81932}" destId="{DFE577A3-A398-409A-8210-583278336EA3}" srcOrd="1" destOrd="0" presId="urn:microsoft.com/office/officeart/2005/8/layout/hierarchy6"/>
    <dgm:cxn modelId="{B8708841-D2AD-4A17-AC91-84FA58DAF94A}" type="presParOf" srcId="{BDA5646C-3B1D-41E3-826A-793D8A367468}" destId="{014669CC-DC89-4DC0-9F7A-D2B22F36524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5FA94-79D0-4A48-B208-4900B96A4E6E}">
      <dsp:nvSpPr>
        <dsp:cNvPr id="0" name=""/>
        <dsp:cNvSpPr/>
      </dsp:nvSpPr>
      <dsp:spPr>
        <a:xfrm>
          <a:off x="3224702" y="821487"/>
          <a:ext cx="629904" cy="91440"/>
        </a:xfrm>
        <a:custGeom>
          <a:avLst/>
          <a:gdLst/>
          <a:ahLst/>
          <a:cxnLst/>
          <a:rect l="0" t="0" r="0" b="0"/>
          <a:pathLst>
            <a:path>
              <a:moveTo>
                <a:pt x="0" y="45720"/>
              </a:moveTo>
              <a:lnTo>
                <a:pt x="629904" y="45720"/>
              </a:lnTo>
            </a:path>
          </a:pathLst>
        </a:custGeom>
        <a:noFill/>
        <a:ln w="38100" cap="flat" cmpd="sng" algn="ctr">
          <a:solidFill>
            <a:schemeClr val="dk1"/>
          </a:solidFill>
          <a:prstDash val="solid"/>
          <a:tailEnd type="arrow"/>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110000"/>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solidFill>
              <a:schemeClr val="tx1"/>
            </a:solidFill>
          </a:endParaRPr>
        </a:p>
      </dsp:txBody>
      <dsp:txXfrm>
        <a:off x="3523142" y="863901"/>
        <a:ext cx="33025" cy="6611"/>
      </dsp:txXfrm>
    </dsp:sp>
    <dsp:sp modelId="{F2912E23-C9C2-4004-A5A4-D9314BBEF762}">
      <dsp:nvSpPr>
        <dsp:cNvPr id="0" name=""/>
        <dsp:cNvSpPr/>
      </dsp:nvSpPr>
      <dsp:spPr>
        <a:xfrm>
          <a:off x="354742" y="5679"/>
          <a:ext cx="2871759" cy="1723055"/>
        </a:xfrm>
        <a:prstGeom prst="rect">
          <a:avLst/>
        </a:prstGeom>
        <a:solidFill>
          <a:schemeClr val="accent1">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smtClean="0">
              <a:latin typeface="Calibri" panose="020F0502020204030204" pitchFamily="34" charset="0"/>
            </a:rPr>
            <a:t>Qualify as a brewery/brewpub with Brewer’s Notice</a:t>
          </a:r>
          <a:endParaRPr lang="en-US" sz="2000" kern="1200" dirty="0">
            <a:latin typeface="Calibri" panose="020F0502020204030204" pitchFamily="34" charset="0"/>
          </a:endParaRPr>
        </a:p>
      </dsp:txBody>
      <dsp:txXfrm>
        <a:off x="354742" y="5679"/>
        <a:ext cx="2871759" cy="1723055"/>
      </dsp:txXfrm>
    </dsp:sp>
    <dsp:sp modelId="{47215879-60F2-4C74-9629-44D633AB8066}">
      <dsp:nvSpPr>
        <dsp:cNvPr id="0" name=""/>
        <dsp:cNvSpPr/>
      </dsp:nvSpPr>
      <dsp:spPr>
        <a:xfrm>
          <a:off x="6756967" y="821487"/>
          <a:ext cx="629904" cy="91440"/>
        </a:xfrm>
        <a:custGeom>
          <a:avLst/>
          <a:gdLst/>
          <a:ahLst/>
          <a:cxnLst/>
          <a:rect l="0" t="0" r="0" b="0"/>
          <a:pathLst>
            <a:path>
              <a:moveTo>
                <a:pt x="0" y="45720"/>
              </a:moveTo>
              <a:lnTo>
                <a:pt x="629904" y="45720"/>
              </a:lnTo>
            </a:path>
          </a:pathLst>
        </a:custGeom>
        <a:noFill/>
        <a:ln w="38100" cap="flat" cmpd="sng" algn="ctr">
          <a:solidFill>
            <a:schemeClr val="dk1"/>
          </a:solidFill>
          <a:prstDash val="solid"/>
          <a:tailEnd type="arrow"/>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110000"/>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solidFill>
              <a:schemeClr val="tx1"/>
            </a:solidFill>
          </a:endParaRPr>
        </a:p>
      </dsp:txBody>
      <dsp:txXfrm>
        <a:off x="7055407" y="863901"/>
        <a:ext cx="33025" cy="6611"/>
      </dsp:txXfrm>
    </dsp:sp>
    <dsp:sp modelId="{E1366E08-F9D2-4592-B657-ACFA52A6C513}">
      <dsp:nvSpPr>
        <dsp:cNvPr id="0" name=""/>
        <dsp:cNvSpPr/>
      </dsp:nvSpPr>
      <dsp:spPr>
        <a:xfrm>
          <a:off x="3887007" y="5679"/>
          <a:ext cx="2871759" cy="1723055"/>
        </a:xfrm>
        <a:prstGeom prst="rect">
          <a:avLst/>
        </a:prstGeom>
        <a:solidFill>
          <a:schemeClr val="accent1">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Apply for formula approval </a:t>
          </a:r>
        </a:p>
        <a:p>
          <a:pPr lvl="0" algn="ctr" defTabSz="1066800">
            <a:lnSpc>
              <a:spcPct val="90000"/>
            </a:lnSpc>
            <a:spcBef>
              <a:spcPct val="0"/>
            </a:spcBef>
            <a:spcAft>
              <a:spcPct val="35000"/>
            </a:spcAft>
          </a:pPr>
          <a:r>
            <a:rPr lang="en-US" sz="2000" kern="1200" dirty="0" smtClean="0">
              <a:latin typeface="Calibri" panose="020F0502020204030204" pitchFamily="34" charset="0"/>
            </a:rPr>
            <a:t>(if needed)</a:t>
          </a:r>
          <a:endParaRPr lang="en-US" sz="3200" kern="1200" dirty="0">
            <a:latin typeface="Calibri" panose="020F0502020204030204" pitchFamily="34" charset="0"/>
          </a:endParaRPr>
        </a:p>
      </dsp:txBody>
      <dsp:txXfrm>
        <a:off x="3887007" y="5679"/>
        <a:ext cx="2871759" cy="1723055"/>
      </dsp:txXfrm>
    </dsp:sp>
    <dsp:sp modelId="{79D359CD-5E6F-4D25-9438-86807B9A9157}">
      <dsp:nvSpPr>
        <dsp:cNvPr id="0" name=""/>
        <dsp:cNvSpPr/>
      </dsp:nvSpPr>
      <dsp:spPr>
        <a:xfrm>
          <a:off x="1790622" y="1726935"/>
          <a:ext cx="7064529" cy="629904"/>
        </a:xfrm>
        <a:custGeom>
          <a:avLst/>
          <a:gdLst/>
          <a:ahLst/>
          <a:cxnLst/>
          <a:rect l="0" t="0" r="0" b="0"/>
          <a:pathLst>
            <a:path>
              <a:moveTo>
                <a:pt x="7064529" y="0"/>
              </a:moveTo>
              <a:lnTo>
                <a:pt x="7064529" y="332052"/>
              </a:lnTo>
              <a:lnTo>
                <a:pt x="0" y="332052"/>
              </a:lnTo>
              <a:lnTo>
                <a:pt x="0" y="629904"/>
              </a:lnTo>
            </a:path>
          </a:pathLst>
        </a:custGeom>
        <a:noFill/>
        <a:ln w="38100" cap="flat" cmpd="sng" algn="ctr">
          <a:solidFill>
            <a:schemeClr val="dk1"/>
          </a:solidFill>
          <a:prstDash val="solid"/>
          <a:tailEnd type="arrow"/>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110000"/>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solidFill>
              <a:schemeClr val="tx1"/>
            </a:solidFill>
          </a:endParaRPr>
        </a:p>
      </dsp:txBody>
      <dsp:txXfrm>
        <a:off x="5145504" y="2038581"/>
        <a:ext cx="354766" cy="6611"/>
      </dsp:txXfrm>
    </dsp:sp>
    <dsp:sp modelId="{2696C94C-F19B-465F-A280-2FE11D63565D}">
      <dsp:nvSpPr>
        <dsp:cNvPr id="0" name=""/>
        <dsp:cNvSpPr/>
      </dsp:nvSpPr>
      <dsp:spPr>
        <a:xfrm>
          <a:off x="7419272" y="5679"/>
          <a:ext cx="2871759" cy="1723055"/>
        </a:xfrm>
        <a:prstGeom prst="rect">
          <a:avLst/>
        </a:prstGeom>
        <a:solidFill>
          <a:schemeClr val="accent1">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Produce beer/malt beverages</a:t>
          </a:r>
          <a:endParaRPr lang="en-US" sz="2400" kern="1200" dirty="0">
            <a:latin typeface="Calibri" panose="020F0502020204030204" pitchFamily="34" charset="0"/>
          </a:endParaRPr>
        </a:p>
      </dsp:txBody>
      <dsp:txXfrm>
        <a:off x="7419272" y="5679"/>
        <a:ext cx="2871759" cy="1723055"/>
      </dsp:txXfrm>
    </dsp:sp>
    <dsp:sp modelId="{79BEBFEB-870C-4EDB-B72F-8B77DB1B1459}">
      <dsp:nvSpPr>
        <dsp:cNvPr id="0" name=""/>
        <dsp:cNvSpPr/>
      </dsp:nvSpPr>
      <dsp:spPr>
        <a:xfrm>
          <a:off x="3224702" y="3205047"/>
          <a:ext cx="629904" cy="91440"/>
        </a:xfrm>
        <a:custGeom>
          <a:avLst/>
          <a:gdLst/>
          <a:ahLst/>
          <a:cxnLst/>
          <a:rect l="0" t="0" r="0" b="0"/>
          <a:pathLst>
            <a:path>
              <a:moveTo>
                <a:pt x="0" y="45720"/>
              </a:moveTo>
              <a:lnTo>
                <a:pt x="629904" y="45720"/>
              </a:lnTo>
            </a:path>
          </a:pathLst>
        </a:custGeom>
        <a:noFill/>
        <a:ln w="38100" cap="flat" cmpd="sng" algn="ctr">
          <a:solidFill>
            <a:schemeClr val="dk1"/>
          </a:solidFill>
          <a:prstDash val="solid"/>
          <a:tailEnd type="arrow"/>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110000"/>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solidFill>
              <a:schemeClr val="tx1"/>
            </a:solidFill>
          </a:endParaRPr>
        </a:p>
      </dsp:txBody>
      <dsp:txXfrm>
        <a:off x="3523142" y="3247462"/>
        <a:ext cx="33025" cy="6611"/>
      </dsp:txXfrm>
    </dsp:sp>
    <dsp:sp modelId="{696A7118-A044-469F-A73C-2323DE49B82B}">
      <dsp:nvSpPr>
        <dsp:cNvPr id="0" name=""/>
        <dsp:cNvSpPr/>
      </dsp:nvSpPr>
      <dsp:spPr>
        <a:xfrm>
          <a:off x="354742" y="2389239"/>
          <a:ext cx="2871759" cy="1723055"/>
        </a:xfrm>
        <a:prstGeom prst="rect">
          <a:avLst/>
        </a:prstGeom>
        <a:solidFill>
          <a:schemeClr val="accent1">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Apply for label approval </a:t>
          </a:r>
        </a:p>
        <a:p>
          <a:pPr lvl="0" algn="ctr" defTabSz="1066800">
            <a:lnSpc>
              <a:spcPct val="90000"/>
            </a:lnSpc>
            <a:spcBef>
              <a:spcPct val="0"/>
            </a:spcBef>
            <a:spcAft>
              <a:spcPct val="35000"/>
            </a:spcAft>
          </a:pPr>
          <a:r>
            <a:rPr lang="en-US" sz="2000" kern="1200" dirty="0" smtClean="0">
              <a:latin typeface="Calibri" panose="020F0502020204030204" pitchFamily="34" charset="0"/>
            </a:rPr>
            <a:t>(if needed)</a:t>
          </a:r>
          <a:endParaRPr lang="en-US" sz="2400" kern="1200" dirty="0">
            <a:latin typeface="Calibri" panose="020F0502020204030204" pitchFamily="34" charset="0"/>
          </a:endParaRPr>
        </a:p>
      </dsp:txBody>
      <dsp:txXfrm>
        <a:off x="354742" y="2389239"/>
        <a:ext cx="2871759" cy="1723055"/>
      </dsp:txXfrm>
    </dsp:sp>
    <dsp:sp modelId="{CFF27636-DF2E-476D-A91C-216D7BFB8B25}">
      <dsp:nvSpPr>
        <dsp:cNvPr id="0" name=""/>
        <dsp:cNvSpPr/>
      </dsp:nvSpPr>
      <dsp:spPr>
        <a:xfrm>
          <a:off x="6756967" y="3205047"/>
          <a:ext cx="629904" cy="91440"/>
        </a:xfrm>
        <a:custGeom>
          <a:avLst/>
          <a:gdLst/>
          <a:ahLst/>
          <a:cxnLst/>
          <a:rect l="0" t="0" r="0" b="0"/>
          <a:pathLst>
            <a:path>
              <a:moveTo>
                <a:pt x="0" y="45720"/>
              </a:moveTo>
              <a:lnTo>
                <a:pt x="629904" y="45720"/>
              </a:lnTo>
            </a:path>
          </a:pathLst>
        </a:custGeom>
        <a:noFill/>
        <a:ln w="38100" cap="flat" cmpd="sng" algn="ctr">
          <a:solidFill>
            <a:schemeClr val="dk1"/>
          </a:solidFill>
          <a:prstDash val="solid"/>
          <a:tailEnd type="arrow"/>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110000"/>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7055407" y="3247462"/>
        <a:ext cx="33025" cy="6611"/>
      </dsp:txXfrm>
    </dsp:sp>
    <dsp:sp modelId="{833AC1EA-722D-43E2-8EF4-543415DFEC12}">
      <dsp:nvSpPr>
        <dsp:cNvPr id="0" name=""/>
        <dsp:cNvSpPr/>
      </dsp:nvSpPr>
      <dsp:spPr>
        <a:xfrm>
          <a:off x="3887007" y="2389239"/>
          <a:ext cx="2871759" cy="1723055"/>
        </a:xfrm>
        <a:prstGeom prst="rect">
          <a:avLst/>
        </a:prstGeom>
        <a:solidFill>
          <a:schemeClr val="accent1">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Bottle/keg and remove/sell</a:t>
          </a:r>
          <a:endParaRPr lang="en-US" sz="2400" strike="noStrike" kern="1200" dirty="0">
            <a:latin typeface="Calibri" panose="020F0502020204030204" pitchFamily="34" charset="0"/>
          </a:endParaRPr>
        </a:p>
      </dsp:txBody>
      <dsp:txXfrm>
        <a:off x="3887007" y="2389239"/>
        <a:ext cx="2871759" cy="1723055"/>
      </dsp:txXfrm>
    </dsp:sp>
    <dsp:sp modelId="{3D59E64F-AC3B-481E-AD72-E27512FB03D9}">
      <dsp:nvSpPr>
        <dsp:cNvPr id="0" name=""/>
        <dsp:cNvSpPr/>
      </dsp:nvSpPr>
      <dsp:spPr>
        <a:xfrm>
          <a:off x="7419272" y="2389239"/>
          <a:ext cx="2871759" cy="1723055"/>
        </a:xfrm>
        <a:prstGeom prst="rect">
          <a:avLst/>
        </a:prstGeom>
        <a:solidFill>
          <a:schemeClr val="accent1">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smtClean="0">
              <a:latin typeface="Calibri" panose="020F0502020204030204" pitchFamily="34" charset="0"/>
            </a:rPr>
            <a:t>File tax return, pay taxes, file operational report</a:t>
          </a:r>
          <a:endParaRPr lang="en-US" sz="2000" strike="sngStrike" kern="1200" dirty="0">
            <a:latin typeface="Calibri" panose="020F0502020204030204" pitchFamily="34" charset="0"/>
          </a:endParaRPr>
        </a:p>
      </dsp:txBody>
      <dsp:txXfrm>
        <a:off x="7419272" y="2389239"/>
        <a:ext cx="2871759" cy="1723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9DD38-CDFF-4AA2-86FD-B3B7424F5E7E}">
      <dsp:nvSpPr>
        <dsp:cNvPr id="0" name=""/>
        <dsp:cNvSpPr/>
      </dsp:nvSpPr>
      <dsp:spPr>
        <a:xfrm>
          <a:off x="4774111" y="315942"/>
          <a:ext cx="1753760" cy="11114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Administrator</a:t>
          </a:r>
          <a:r>
            <a:rPr lang="en-US" sz="2400" kern="1200" dirty="0" smtClean="0">
              <a:solidFill>
                <a:schemeClr val="bg1"/>
              </a:solidFill>
            </a:rPr>
            <a:t> </a:t>
          </a:r>
        </a:p>
        <a:p>
          <a:pPr lvl="0" algn="ctr" defTabSz="889000">
            <a:lnSpc>
              <a:spcPct val="90000"/>
            </a:lnSpc>
            <a:spcBef>
              <a:spcPct val="0"/>
            </a:spcBef>
            <a:spcAft>
              <a:spcPct val="35000"/>
            </a:spcAft>
          </a:pPr>
          <a:r>
            <a:rPr lang="en-US" sz="1600" kern="1200" dirty="0" smtClean="0">
              <a:solidFill>
                <a:schemeClr val="bg1"/>
              </a:solidFill>
            </a:rPr>
            <a:t>John Manfreda</a:t>
          </a:r>
          <a:endParaRPr lang="en-US" sz="2400" kern="1200" dirty="0">
            <a:solidFill>
              <a:schemeClr val="bg1"/>
            </a:solidFill>
          </a:endParaRPr>
        </a:p>
      </dsp:txBody>
      <dsp:txXfrm>
        <a:off x="4806665" y="348496"/>
        <a:ext cx="1688652" cy="1046354"/>
      </dsp:txXfrm>
    </dsp:sp>
    <dsp:sp modelId="{6EF72203-8374-46DA-BB92-78CA798E904E}">
      <dsp:nvSpPr>
        <dsp:cNvPr id="0" name=""/>
        <dsp:cNvSpPr/>
      </dsp:nvSpPr>
      <dsp:spPr>
        <a:xfrm>
          <a:off x="5650991" y="1427404"/>
          <a:ext cx="3917064" cy="437224"/>
        </a:xfrm>
        <a:custGeom>
          <a:avLst/>
          <a:gdLst/>
          <a:ahLst/>
          <a:cxnLst/>
          <a:rect l="0" t="0" r="0" b="0"/>
          <a:pathLst>
            <a:path>
              <a:moveTo>
                <a:pt x="0" y="0"/>
              </a:moveTo>
              <a:lnTo>
                <a:pt x="0" y="218612"/>
              </a:lnTo>
              <a:lnTo>
                <a:pt x="3917064" y="218612"/>
              </a:lnTo>
              <a:lnTo>
                <a:pt x="3917064"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4BC03-7A1B-400E-8ADF-BCD2818CC7B5}">
      <dsp:nvSpPr>
        <dsp:cNvPr id="0" name=""/>
        <dsp:cNvSpPr/>
      </dsp:nvSpPr>
      <dsp:spPr>
        <a:xfrm>
          <a:off x="8814774" y="1864628"/>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Field Operations</a:t>
          </a:r>
          <a:endParaRPr lang="en-US" sz="1800" kern="1200" dirty="0">
            <a:solidFill>
              <a:schemeClr val="bg1"/>
            </a:solidFill>
          </a:endParaRPr>
        </a:p>
      </dsp:txBody>
      <dsp:txXfrm>
        <a:off x="8844191" y="1894045"/>
        <a:ext cx="1447729" cy="945541"/>
      </dsp:txXfrm>
    </dsp:sp>
    <dsp:sp modelId="{DE7BBBB8-EA2B-4258-8BAE-CABC0E8FDB6B}">
      <dsp:nvSpPr>
        <dsp:cNvPr id="0" name=""/>
        <dsp:cNvSpPr/>
      </dsp:nvSpPr>
      <dsp:spPr>
        <a:xfrm>
          <a:off x="9568056" y="2869004"/>
          <a:ext cx="979266" cy="401750"/>
        </a:xfrm>
        <a:custGeom>
          <a:avLst/>
          <a:gdLst/>
          <a:ahLst/>
          <a:cxnLst/>
          <a:rect l="0" t="0" r="0" b="0"/>
          <a:pathLst>
            <a:path>
              <a:moveTo>
                <a:pt x="0" y="0"/>
              </a:moveTo>
              <a:lnTo>
                <a:pt x="0" y="200875"/>
              </a:lnTo>
              <a:lnTo>
                <a:pt x="979266" y="200875"/>
              </a:lnTo>
              <a:lnTo>
                <a:pt x="979266"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ABE77-0C0B-48BD-BE54-55A0BB6DB91E}">
      <dsp:nvSpPr>
        <dsp:cNvPr id="0" name=""/>
        <dsp:cNvSpPr/>
      </dsp:nvSpPr>
      <dsp:spPr>
        <a:xfrm>
          <a:off x="9794041" y="3270754"/>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Tax Audit Division</a:t>
          </a:r>
          <a:endParaRPr lang="en-US" sz="1800" kern="1200" dirty="0">
            <a:solidFill>
              <a:schemeClr val="bg1"/>
            </a:solidFill>
          </a:endParaRPr>
        </a:p>
      </dsp:txBody>
      <dsp:txXfrm>
        <a:off x="9823458" y="3300171"/>
        <a:ext cx="1447729" cy="945541"/>
      </dsp:txXfrm>
    </dsp:sp>
    <dsp:sp modelId="{8B16E4C1-C62A-4B08-9E24-E3653A32C70F}">
      <dsp:nvSpPr>
        <dsp:cNvPr id="0" name=""/>
        <dsp:cNvSpPr/>
      </dsp:nvSpPr>
      <dsp:spPr>
        <a:xfrm>
          <a:off x="8588790" y="2869004"/>
          <a:ext cx="979266" cy="401750"/>
        </a:xfrm>
        <a:custGeom>
          <a:avLst/>
          <a:gdLst/>
          <a:ahLst/>
          <a:cxnLst/>
          <a:rect l="0" t="0" r="0" b="0"/>
          <a:pathLst>
            <a:path>
              <a:moveTo>
                <a:pt x="979266" y="0"/>
              </a:moveTo>
              <a:lnTo>
                <a:pt x="979266" y="200875"/>
              </a:lnTo>
              <a:lnTo>
                <a:pt x="0" y="200875"/>
              </a:lnTo>
              <a:lnTo>
                <a:pt x="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B271CC-E144-4E81-8CD2-EF6B1E86BABD}">
      <dsp:nvSpPr>
        <dsp:cNvPr id="0" name=""/>
        <dsp:cNvSpPr/>
      </dsp:nvSpPr>
      <dsp:spPr>
        <a:xfrm>
          <a:off x="7835508" y="3270754"/>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Trade Investigations Division</a:t>
          </a:r>
          <a:endParaRPr lang="en-US" sz="1800" kern="1200" dirty="0">
            <a:solidFill>
              <a:schemeClr val="bg1"/>
            </a:solidFill>
          </a:endParaRPr>
        </a:p>
      </dsp:txBody>
      <dsp:txXfrm>
        <a:off x="7864925" y="3300171"/>
        <a:ext cx="1447729" cy="945541"/>
      </dsp:txXfrm>
    </dsp:sp>
    <dsp:sp modelId="{5233C565-7EA9-486A-B211-C30D175A7A88}">
      <dsp:nvSpPr>
        <dsp:cNvPr id="0" name=""/>
        <dsp:cNvSpPr/>
      </dsp:nvSpPr>
      <dsp:spPr>
        <a:xfrm>
          <a:off x="4671725" y="1427404"/>
          <a:ext cx="979266" cy="437224"/>
        </a:xfrm>
        <a:custGeom>
          <a:avLst/>
          <a:gdLst/>
          <a:ahLst/>
          <a:cxnLst/>
          <a:rect l="0" t="0" r="0" b="0"/>
          <a:pathLst>
            <a:path>
              <a:moveTo>
                <a:pt x="979266" y="0"/>
              </a:moveTo>
              <a:lnTo>
                <a:pt x="979266" y="218612"/>
              </a:lnTo>
              <a:lnTo>
                <a:pt x="0" y="218612"/>
              </a:lnTo>
              <a:lnTo>
                <a:pt x="0"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E7C4E-A195-46D6-9744-D3F8EB7DCE04}">
      <dsp:nvSpPr>
        <dsp:cNvPr id="0" name=""/>
        <dsp:cNvSpPr/>
      </dsp:nvSpPr>
      <dsp:spPr>
        <a:xfrm>
          <a:off x="3918444" y="1864628"/>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Headquarters Operations</a:t>
          </a:r>
          <a:endParaRPr lang="en-US" sz="1800" kern="1200" dirty="0">
            <a:solidFill>
              <a:schemeClr val="bg1"/>
            </a:solidFill>
          </a:endParaRPr>
        </a:p>
      </dsp:txBody>
      <dsp:txXfrm>
        <a:off x="3947861" y="1894045"/>
        <a:ext cx="1447729" cy="945541"/>
      </dsp:txXfrm>
    </dsp:sp>
    <dsp:sp modelId="{BE9138F0-BB5A-4DE6-8410-A93D64154471}">
      <dsp:nvSpPr>
        <dsp:cNvPr id="0" name=""/>
        <dsp:cNvSpPr/>
      </dsp:nvSpPr>
      <dsp:spPr>
        <a:xfrm>
          <a:off x="4671725" y="2869004"/>
          <a:ext cx="1958532" cy="401750"/>
        </a:xfrm>
        <a:custGeom>
          <a:avLst/>
          <a:gdLst/>
          <a:ahLst/>
          <a:cxnLst/>
          <a:rect l="0" t="0" r="0" b="0"/>
          <a:pathLst>
            <a:path>
              <a:moveTo>
                <a:pt x="0" y="0"/>
              </a:moveTo>
              <a:lnTo>
                <a:pt x="0" y="200875"/>
              </a:lnTo>
              <a:lnTo>
                <a:pt x="1958532" y="200875"/>
              </a:lnTo>
              <a:lnTo>
                <a:pt x="1958532"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3F670-229B-40AC-A1C8-9564FE649AD3}">
      <dsp:nvSpPr>
        <dsp:cNvPr id="0" name=""/>
        <dsp:cNvSpPr/>
      </dsp:nvSpPr>
      <dsp:spPr>
        <a:xfrm>
          <a:off x="5876976"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Regulations and Rulings Division</a:t>
          </a:r>
          <a:endParaRPr lang="en-US" sz="1800" kern="1200" dirty="0">
            <a:solidFill>
              <a:schemeClr val="bg1"/>
            </a:solidFill>
          </a:endParaRPr>
        </a:p>
      </dsp:txBody>
      <dsp:txXfrm>
        <a:off x="5906393" y="3300171"/>
        <a:ext cx="1447729" cy="945541"/>
      </dsp:txXfrm>
    </dsp:sp>
    <dsp:sp modelId="{D77C216D-8C70-461A-9981-A193BD43D84F}">
      <dsp:nvSpPr>
        <dsp:cNvPr id="0" name=""/>
        <dsp:cNvSpPr/>
      </dsp:nvSpPr>
      <dsp:spPr>
        <a:xfrm>
          <a:off x="4626005" y="2869004"/>
          <a:ext cx="91440" cy="401750"/>
        </a:xfrm>
        <a:custGeom>
          <a:avLst/>
          <a:gdLst/>
          <a:ahLst/>
          <a:cxnLst/>
          <a:rect l="0" t="0" r="0" b="0"/>
          <a:pathLst>
            <a:path>
              <a:moveTo>
                <a:pt x="45720" y="0"/>
              </a:moveTo>
              <a:lnTo>
                <a:pt x="4572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97369-28E7-4CF6-A8A6-6BCAAAC9AA50}">
      <dsp:nvSpPr>
        <dsp:cNvPr id="0" name=""/>
        <dsp:cNvSpPr/>
      </dsp:nvSpPr>
      <dsp:spPr>
        <a:xfrm>
          <a:off x="3918444"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Scientific Services Division</a:t>
          </a:r>
          <a:endParaRPr lang="en-US" sz="1800" kern="1200" dirty="0">
            <a:solidFill>
              <a:schemeClr val="bg1"/>
            </a:solidFill>
          </a:endParaRPr>
        </a:p>
      </dsp:txBody>
      <dsp:txXfrm>
        <a:off x="3947861" y="3300171"/>
        <a:ext cx="1447729" cy="945541"/>
      </dsp:txXfrm>
    </dsp:sp>
    <dsp:sp modelId="{D0541937-4810-4887-8E36-689D3C6EA09E}">
      <dsp:nvSpPr>
        <dsp:cNvPr id="0" name=""/>
        <dsp:cNvSpPr/>
      </dsp:nvSpPr>
      <dsp:spPr>
        <a:xfrm>
          <a:off x="2713193" y="2869004"/>
          <a:ext cx="1958532" cy="401750"/>
        </a:xfrm>
        <a:custGeom>
          <a:avLst/>
          <a:gdLst/>
          <a:ahLst/>
          <a:cxnLst/>
          <a:rect l="0" t="0" r="0" b="0"/>
          <a:pathLst>
            <a:path>
              <a:moveTo>
                <a:pt x="1958532" y="0"/>
              </a:moveTo>
              <a:lnTo>
                <a:pt x="1958532" y="200875"/>
              </a:lnTo>
              <a:lnTo>
                <a:pt x="0" y="200875"/>
              </a:lnTo>
              <a:lnTo>
                <a:pt x="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6AF40-B01B-4377-8EF8-464016733C75}">
      <dsp:nvSpPr>
        <dsp:cNvPr id="0" name=""/>
        <dsp:cNvSpPr/>
      </dsp:nvSpPr>
      <dsp:spPr>
        <a:xfrm>
          <a:off x="1959911"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Alcohol Labeling and Formulation Division</a:t>
          </a:r>
          <a:endParaRPr lang="en-US" sz="1600" kern="1200" dirty="0">
            <a:solidFill>
              <a:schemeClr val="bg1"/>
            </a:solidFill>
          </a:endParaRPr>
        </a:p>
      </dsp:txBody>
      <dsp:txXfrm>
        <a:off x="1989328" y="3300171"/>
        <a:ext cx="1447729" cy="945541"/>
      </dsp:txXfrm>
    </dsp:sp>
    <dsp:sp modelId="{0D8A386C-A885-42AD-B313-8012153C15C4}">
      <dsp:nvSpPr>
        <dsp:cNvPr id="0" name=""/>
        <dsp:cNvSpPr/>
      </dsp:nvSpPr>
      <dsp:spPr>
        <a:xfrm>
          <a:off x="754661" y="1427404"/>
          <a:ext cx="4896330" cy="437224"/>
        </a:xfrm>
        <a:custGeom>
          <a:avLst/>
          <a:gdLst/>
          <a:ahLst/>
          <a:cxnLst/>
          <a:rect l="0" t="0" r="0" b="0"/>
          <a:pathLst>
            <a:path>
              <a:moveTo>
                <a:pt x="4896330" y="0"/>
              </a:moveTo>
              <a:lnTo>
                <a:pt x="4896330" y="218612"/>
              </a:lnTo>
              <a:lnTo>
                <a:pt x="0" y="218612"/>
              </a:lnTo>
              <a:lnTo>
                <a:pt x="0"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822F4-6D06-4019-98AC-F8F3C80D027A}">
      <dsp:nvSpPr>
        <dsp:cNvPr id="0" name=""/>
        <dsp:cNvSpPr/>
      </dsp:nvSpPr>
      <dsp:spPr>
        <a:xfrm>
          <a:off x="1379" y="1864628"/>
          <a:ext cx="1506563" cy="1004375"/>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Permitting and Taxation</a:t>
          </a:r>
          <a:endParaRPr lang="en-US" sz="1800" kern="1200" dirty="0">
            <a:solidFill>
              <a:schemeClr val="bg1"/>
            </a:solidFill>
          </a:endParaRPr>
        </a:p>
      </dsp:txBody>
      <dsp:txXfrm>
        <a:off x="30796" y="1894045"/>
        <a:ext cx="1447729" cy="945541"/>
      </dsp:txXfrm>
    </dsp:sp>
    <dsp:sp modelId="{49F20D69-533E-43CD-9BFD-D7C5559A3E7F}">
      <dsp:nvSpPr>
        <dsp:cNvPr id="0" name=""/>
        <dsp:cNvSpPr/>
      </dsp:nvSpPr>
      <dsp:spPr>
        <a:xfrm>
          <a:off x="708941" y="2869004"/>
          <a:ext cx="91440" cy="401750"/>
        </a:xfrm>
        <a:custGeom>
          <a:avLst/>
          <a:gdLst/>
          <a:ahLst/>
          <a:cxnLst/>
          <a:rect l="0" t="0" r="0" b="0"/>
          <a:pathLst>
            <a:path>
              <a:moveTo>
                <a:pt x="45720" y="0"/>
              </a:moveTo>
              <a:lnTo>
                <a:pt x="4572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88112-650D-4A40-AEB5-C231F41302A3}">
      <dsp:nvSpPr>
        <dsp:cNvPr id="0" name=""/>
        <dsp:cNvSpPr/>
      </dsp:nvSpPr>
      <dsp:spPr>
        <a:xfrm>
          <a:off x="1379" y="3270754"/>
          <a:ext cx="1506563" cy="100437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rPr>
            <a:t>National Revenue Center</a:t>
          </a:r>
          <a:endParaRPr lang="en-US" sz="1800" kern="1200" dirty="0">
            <a:solidFill>
              <a:sysClr val="windowText" lastClr="000000"/>
            </a:solidFill>
          </a:endParaRPr>
        </a:p>
      </dsp:txBody>
      <dsp:txXfrm>
        <a:off x="30796" y="3300171"/>
        <a:ext cx="1447729" cy="945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9DD38-CDFF-4AA2-86FD-B3B7424F5E7E}">
      <dsp:nvSpPr>
        <dsp:cNvPr id="0" name=""/>
        <dsp:cNvSpPr/>
      </dsp:nvSpPr>
      <dsp:spPr>
        <a:xfrm>
          <a:off x="4774111" y="315942"/>
          <a:ext cx="1753760" cy="11114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Administrator</a:t>
          </a:r>
          <a:r>
            <a:rPr lang="en-US" sz="2400" kern="1200" dirty="0" smtClean="0">
              <a:solidFill>
                <a:schemeClr val="bg1"/>
              </a:solidFill>
            </a:rPr>
            <a:t> </a:t>
          </a:r>
        </a:p>
        <a:p>
          <a:pPr lvl="0" algn="ctr" defTabSz="889000">
            <a:lnSpc>
              <a:spcPct val="90000"/>
            </a:lnSpc>
            <a:spcBef>
              <a:spcPct val="0"/>
            </a:spcBef>
            <a:spcAft>
              <a:spcPct val="35000"/>
            </a:spcAft>
          </a:pPr>
          <a:r>
            <a:rPr lang="en-US" sz="1600" kern="1200" dirty="0" smtClean="0">
              <a:solidFill>
                <a:schemeClr val="bg1"/>
              </a:solidFill>
            </a:rPr>
            <a:t>John Manfreda</a:t>
          </a:r>
          <a:endParaRPr lang="en-US" sz="2400" kern="1200" dirty="0">
            <a:solidFill>
              <a:schemeClr val="bg1"/>
            </a:solidFill>
          </a:endParaRPr>
        </a:p>
      </dsp:txBody>
      <dsp:txXfrm>
        <a:off x="4806665" y="348496"/>
        <a:ext cx="1688652" cy="1046354"/>
      </dsp:txXfrm>
    </dsp:sp>
    <dsp:sp modelId="{6EF72203-8374-46DA-BB92-78CA798E904E}">
      <dsp:nvSpPr>
        <dsp:cNvPr id="0" name=""/>
        <dsp:cNvSpPr/>
      </dsp:nvSpPr>
      <dsp:spPr>
        <a:xfrm>
          <a:off x="5650991" y="1427404"/>
          <a:ext cx="3917064" cy="437224"/>
        </a:xfrm>
        <a:custGeom>
          <a:avLst/>
          <a:gdLst/>
          <a:ahLst/>
          <a:cxnLst/>
          <a:rect l="0" t="0" r="0" b="0"/>
          <a:pathLst>
            <a:path>
              <a:moveTo>
                <a:pt x="0" y="0"/>
              </a:moveTo>
              <a:lnTo>
                <a:pt x="0" y="218612"/>
              </a:lnTo>
              <a:lnTo>
                <a:pt x="3917064" y="218612"/>
              </a:lnTo>
              <a:lnTo>
                <a:pt x="3917064"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4BC03-7A1B-400E-8ADF-BCD2818CC7B5}">
      <dsp:nvSpPr>
        <dsp:cNvPr id="0" name=""/>
        <dsp:cNvSpPr/>
      </dsp:nvSpPr>
      <dsp:spPr>
        <a:xfrm>
          <a:off x="8814774" y="1864628"/>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Field Operations</a:t>
          </a:r>
          <a:endParaRPr lang="en-US" sz="1800" kern="1200" dirty="0">
            <a:solidFill>
              <a:schemeClr val="bg1"/>
            </a:solidFill>
          </a:endParaRPr>
        </a:p>
      </dsp:txBody>
      <dsp:txXfrm>
        <a:off x="8844191" y="1894045"/>
        <a:ext cx="1447729" cy="945541"/>
      </dsp:txXfrm>
    </dsp:sp>
    <dsp:sp modelId="{DE7BBBB8-EA2B-4258-8BAE-CABC0E8FDB6B}">
      <dsp:nvSpPr>
        <dsp:cNvPr id="0" name=""/>
        <dsp:cNvSpPr/>
      </dsp:nvSpPr>
      <dsp:spPr>
        <a:xfrm>
          <a:off x="9568056" y="2869004"/>
          <a:ext cx="979266" cy="401750"/>
        </a:xfrm>
        <a:custGeom>
          <a:avLst/>
          <a:gdLst/>
          <a:ahLst/>
          <a:cxnLst/>
          <a:rect l="0" t="0" r="0" b="0"/>
          <a:pathLst>
            <a:path>
              <a:moveTo>
                <a:pt x="0" y="0"/>
              </a:moveTo>
              <a:lnTo>
                <a:pt x="0" y="200875"/>
              </a:lnTo>
              <a:lnTo>
                <a:pt x="979266" y="200875"/>
              </a:lnTo>
              <a:lnTo>
                <a:pt x="979266"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ABE77-0C0B-48BD-BE54-55A0BB6DB91E}">
      <dsp:nvSpPr>
        <dsp:cNvPr id="0" name=""/>
        <dsp:cNvSpPr/>
      </dsp:nvSpPr>
      <dsp:spPr>
        <a:xfrm>
          <a:off x="9794041" y="3270754"/>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Tax Audit Division</a:t>
          </a:r>
          <a:endParaRPr lang="en-US" sz="1800" kern="1200" dirty="0">
            <a:solidFill>
              <a:schemeClr val="bg1"/>
            </a:solidFill>
          </a:endParaRPr>
        </a:p>
      </dsp:txBody>
      <dsp:txXfrm>
        <a:off x="9823458" y="3300171"/>
        <a:ext cx="1447729" cy="945541"/>
      </dsp:txXfrm>
    </dsp:sp>
    <dsp:sp modelId="{8B16E4C1-C62A-4B08-9E24-E3653A32C70F}">
      <dsp:nvSpPr>
        <dsp:cNvPr id="0" name=""/>
        <dsp:cNvSpPr/>
      </dsp:nvSpPr>
      <dsp:spPr>
        <a:xfrm>
          <a:off x="8588790" y="2869004"/>
          <a:ext cx="979266" cy="401750"/>
        </a:xfrm>
        <a:custGeom>
          <a:avLst/>
          <a:gdLst/>
          <a:ahLst/>
          <a:cxnLst/>
          <a:rect l="0" t="0" r="0" b="0"/>
          <a:pathLst>
            <a:path>
              <a:moveTo>
                <a:pt x="979266" y="0"/>
              </a:moveTo>
              <a:lnTo>
                <a:pt x="979266" y="200875"/>
              </a:lnTo>
              <a:lnTo>
                <a:pt x="0" y="200875"/>
              </a:lnTo>
              <a:lnTo>
                <a:pt x="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B271CC-E144-4E81-8CD2-EF6B1E86BABD}">
      <dsp:nvSpPr>
        <dsp:cNvPr id="0" name=""/>
        <dsp:cNvSpPr/>
      </dsp:nvSpPr>
      <dsp:spPr>
        <a:xfrm>
          <a:off x="7835508" y="3270754"/>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Trade Investigations Division</a:t>
          </a:r>
          <a:endParaRPr lang="en-US" sz="1800" kern="1200" dirty="0">
            <a:solidFill>
              <a:schemeClr val="bg1"/>
            </a:solidFill>
          </a:endParaRPr>
        </a:p>
      </dsp:txBody>
      <dsp:txXfrm>
        <a:off x="7864925" y="3300171"/>
        <a:ext cx="1447729" cy="945541"/>
      </dsp:txXfrm>
    </dsp:sp>
    <dsp:sp modelId="{5233C565-7EA9-486A-B211-C30D175A7A88}">
      <dsp:nvSpPr>
        <dsp:cNvPr id="0" name=""/>
        <dsp:cNvSpPr/>
      </dsp:nvSpPr>
      <dsp:spPr>
        <a:xfrm>
          <a:off x="4671725" y="1427404"/>
          <a:ext cx="979266" cy="437224"/>
        </a:xfrm>
        <a:custGeom>
          <a:avLst/>
          <a:gdLst/>
          <a:ahLst/>
          <a:cxnLst/>
          <a:rect l="0" t="0" r="0" b="0"/>
          <a:pathLst>
            <a:path>
              <a:moveTo>
                <a:pt x="979266" y="0"/>
              </a:moveTo>
              <a:lnTo>
                <a:pt x="979266" y="218612"/>
              </a:lnTo>
              <a:lnTo>
                <a:pt x="0" y="218612"/>
              </a:lnTo>
              <a:lnTo>
                <a:pt x="0"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E7C4E-A195-46D6-9744-D3F8EB7DCE04}">
      <dsp:nvSpPr>
        <dsp:cNvPr id="0" name=""/>
        <dsp:cNvSpPr/>
      </dsp:nvSpPr>
      <dsp:spPr>
        <a:xfrm>
          <a:off x="3918444" y="1864628"/>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Headquarters Operations</a:t>
          </a:r>
          <a:endParaRPr lang="en-US" sz="1800" kern="1200" dirty="0">
            <a:solidFill>
              <a:schemeClr val="bg1"/>
            </a:solidFill>
          </a:endParaRPr>
        </a:p>
      </dsp:txBody>
      <dsp:txXfrm>
        <a:off x="3947861" y="1894045"/>
        <a:ext cx="1447729" cy="945541"/>
      </dsp:txXfrm>
    </dsp:sp>
    <dsp:sp modelId="{BE9138F0-BB5A-4DE6-8410-A93D64154471}">
      <dsp:nvSpPr>
        <dsp:cNvPr id="0" name=""/>
        <dsp:cNvSpPr/>
      </dsp:nvSpPr>
      <dsp:spPr>
        <a:xfrm>
          <a:off x="4671725" y="2869004"/>
          <a:ext cx="1958532" cy="401750"/>
        </a:xfrm>
        <a:custGeom>
          <a:avLst/>
          <a:gdLst/>
          <a:ahLst/>
          <a:cxnLst/>
          <a:rect l="0" t="0" r="0" b="0"/>
          <a:pathLst>
            <a:path>
              <a:moveTo>
                <a:pt x="0" y="0"/>
              </a:moveTo>
              <a:lnTo>
                <a:pt x="0" y="200875"/>
              </a:lnTo>
              <a:lnTo>
                <a:pt x="1958532" y="200875"/>
              </a:lnTo>
              <a:lnTo>
                <a:pt x="1958532"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3F670-229B-40AC-A1C8-9564FE649AD3}">
      <dsp:nvSpPr>
        <dsp:cNvPr id="0" name=""/>
        <dsp:cNvSpPr/>
      </dsp:nvSpPr>
      <dsp:spPr>
        <a:xfrm>
          <a:off x="5876976"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Regulations and Rulings Division</a:t>
          </a:r>
          <a:endParaRPr lang="en-US" sz="1800" kern="1200" dirty="0">
            <a:solidFill>
              <a:schemeClr val="bg1"/>
            </a:solidFill>
          </a:endParaRPr>
        </a:p>
      </dsp:txBody>
      <dsp:txXfrm>
        <a:off x="5906393" y="3300171"/>
        <a:ext cx="1447729" cy="945541"/>
      </dsp:txXfrm>
    </dsp:sp>
    <dsp:sp modelId="{D77C216D-8C70-461A-9981-A193BD43D84F}">
      <dsp:nvSpPr>
        <dsp:cNvPr id="0" name=""/>
        <dsp:cNvSpPr/>
      </dsp:nvSpPr>
      <dsp:spPr>
        <a:xfrm>
          <a:off x="4626005" y="2869004"/>
          <a:ext cx="91440" cy="401750"/>
        </a:xfrm>
        <a:custGeom>
          <a:avLst/>
          <a:gdLst/>
          <a:ahLst/>
          <a:cxnLst/>
          <a:rect l="0" t="0" r="0" b="0"/>
          <a:pathLst>
            <a:path>
              <a:moveTo>
                <a:pt x="45720" y="0"/>
              </a:moveTo>
              <a:lnTo>
                <a:pt x="4572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97369-28E7-4CF6-A8A6-6BCAAAC9AA50}">
      <dsp:nvSpPr>
        <dsp:cNvPr id="0" name=""/>
        <dsp:cNvSpPr/>
      </dsp:nvSpPr>
      <dsp:spPr>
        <a:xfrm>
          <a:off x="3918444"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Scientific Services Division</a:t>
          </a:r>
          <a:endParaRPr lang="en-US" sz="1800" kern="1200" dirty="0">
            <a:solidFill>
              <a:schemeClr val="bg1"/>
            </a:solidFill>
          </a:endParaRPr>
        </a:p>
      </dsp:txBody>
      <dsp:txXfrm>
        <a:off x="3947861" y="3300171"/>
        <a:ext cx="1447729" cy="945541"/>
      </dsp:txXfrm>
    </dsp:sp>
    <dsp:sp modelId="{D0541937-4810-4887-8E36-689D3C6EA09E}">
      <dsp:nvSpPr>
        <dsp:cNvPr id="0" name=""/>
        <dsp:cNvSpPr/>
      </dsp:nvSpPr>
      <dsp:spPr>
        <a:xfrm>
          <a:off x="2713193" y="2869004"/>
          <a:ext cx="1958532" cy="401750"/>
        </a:xfrm>
        <a:custGeom>
          <a:avLst/>
          <a:gdLst/>
          <a:ahLst/>
          <a:cxnLst/>
          <a:rect l="0" t="0" r="0" b="0"/>
          <a:pathLst>
            <a:path>
              <a:moveTo>
                <a:pt x="1958532" y="0"/>
              </a:moveTo>
              <a:lnTo>
                <a:pt x="1958532" y="200875"/>
              </a:lnTo>
              <a:lnTo>
                <a:pt x="0" y="200875"/>
              </a:lnTo>
              <a:lnTo>
                <a:pt x="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6AF40-B01B-4377-8EF8-464016733C75}">
      <dsp:nvSpPr>
        <dsp:cNvPr id="0" name=""/>
        <dsp:cNvSpPr/>
      </dsp:nvSpPr>
      <dsp:spPr>
        <a:xfrm>
          <a:off x="1959911" y="3270754"/>
          <a:ext cx="1506563" cy="100437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Text" lastClr="000000"/>
              </a:solidFill>
            </a:rPr>
            <a:t>Alcohol Labeling and Formulation Division</a:t>
          </a:r>
          <a:endParaRPr lang="en-US" sz="1600" kern="1200" dirty="0">
            <a:solidFill>
              <a:sysClr val="windowText" lastClr="000000"/>
            </a:solidFill>
          </a:endParaRPr>
        </a:p>
      </dsp:txBody>
      <dsp:txXfrm>
        <a:off x="1989328" y="3300171"/>
        <a:ext cx="1447729" cy="945541"/>
      </dsp:txXfrm>
    </dsp:sp>
    <dsp:sp modelId="{0D8A386C-A885-42AD-B313-8012153C15C4}">
      <dsp:nvSpPr>
        <dsp:cNvPr id="0" name=""/>
        <dsp:cNvSpPr/>
      </dsp:nvSpPr>
      <dsp:spPr>
        <a:xfrm>
          <a:off x="754661" y="1427404"/>
          <a:ext cx="4896330" cy="437224"/>
        </a:xfrm>
        <a:custGeom>
          <a:avLst/>
          <a:gdLst/>
          <a:ahLst/>
          <a:cxnLst/>
          <a:rect l="0" t="0" r="0" b="0"/>
          <a:pathLst>
            <a:path>
              <a:moveTo>
                <a:pt x="4896330" y="0"/>
              </a:moveTo>
              <a:lnTo>
                <a:pt x="4896330" y="218612"/>
              </a:lnTo>
              <a:lnTo>
                <a:pt x="0" y="218612"/>
              </a:lnTo>
              <a:lnTo>
                <a:pt x="0"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822F4-6D06-4019-98AC-F8F3C80D027A}">
      <dsp:nvSpPr>
        <dsp:cNvPr id="0" name=""/>
        <dsp:cNvSpPr/>
      </dsp:nvSpPr>
      <dsp:spPr>
        <a:xfrm>
          <a:off x="1379" y="1864628"/>
          <a:ext cx="1506563" cy="1004375"/>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Permitting and Taxation</a:t>
          </a:r>
          <a:endParaRPr lang="en-US" sz="1800" kern="1200" dirty="0">
            <a:solidFill>
              <a:schemeClr val="bg1"/>
            </a:solidFill>
          </a:endParaRPr>
        </a:p>
      </dsp:txBody>
      <dsp:txXfrm>
        <a:off x="30796" y="1894045"/>
        <a:ext cx="1447729" cy="945541"/>
      </dsp:txXfrm>
    </dsp:sp>
    <dsp:sp modelId="{49F20D69-533E-43CD-9BFD-D7C5559A3E7F}">
      <dsp:nvSpPr>
        <dsp:cNvPr id="0" name=""/>
        <dsp:cNvSpPr/>
      </dsp:nvSpPr>
      <dsp:spPr>
        <a:xfrm>
          <a:off x="708941" y="2869004"/>
          <a:ext cx="91440" cy="401750"/>
        </a:xfrm>
        <a:custGeom>
          <a:avLst/>
          <a:gdLst/>
          <a:ahLst/>
          <a:cxnLst/>
          <a:rect l="0" t="0" r="0" b="0"/>
          <a:pathLst>
            <a:path>
              <a:moveTo>
                <a:pt x="45720" y="0"/>
              </a:moveTo>
              <a:lnTo>
                <a:pt x="4572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88112-650D-4A40-AEB5-C231F41302A3}">
      <dsp:nvSpPr>
        <dsp:cNvPr id="0" name=""/>
        <dsp:cNvSpPr/>
      </dsp:nvSpPr>
      <dsp:spPr>
        <a:xfrm>
          <a:off x="1379" y="3270754"/>
          <a:ext cx="1506563" cy="1004375"/>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National Revenue Center</a:t>
          </a:r>
          <a:endParaRPr lang="en-US" sz="1800" kern="1200" dirty="0">
            <a:solidFill>
              <a:schemeClr val="bg1"/>
            </a:solidFill>
          </a:endParaRPr>
        </a:p>
      </dsp:txBody>
      <dsp:txXfrm>
        <a:off x="30796" y="3300171"/>
        <a:ext cx="1447729" cy="945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9DD38-CDFF-4AA2-86FD-B3B7424F5E7E}">
      <dsp:nvSpPr>
        <dsp:cNvPr id="0" name=""/>
        <dsp:cNvSpPr/>
      </dsp:nvSpPr>
      <dsp:spPr>
        <a:xfrm>
          <a:off x="4774111" y="315942"/>
          <a:ext cx="1753760" cy="11114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Administrator</a:t>
          </a:r>
          <a:r>
            <a:rPr lang="en-US" sz="2400" kern="1200" dirty="0" smtClean="0">
              <a:solidFill>
                <a:schemeClr val="bg1"/>
              </a:solidFill>
            </a:rPr>
            <a:t> </a:t>
          </a:r>
        </a:p>
        <a:p>
          <a:pPr lvl="0" algn="ctr" defTabSz="889000">
            <a:lnSpc>
              <a:spcPct val="90000"/>
            </a:lnSpc>
            <a:spcBef>
              <a:spcPct val="0"/>
            </a:spcBef>
            <a:spcAft>
              <a:spcPct val="35000"/>
            </a:spcAft>
          </a:pPr>
          <a:r>
            <a:rPr lang="en-US" sz="1600" kern="1200" dirty="0" smtClean="0">
              <a:solidFill>
                <a:schemeClr val="bg1"/>
              </a:solidFill>
            </a:rPr>
            <a:t>John Manfreda</a:t>
          </a:r>
          <a:endParaRPr lang="en-US" sz="2400" kern="1200" dirty="0">
            <a:solidFill>
              <a:schemeClr val="bg1"/>
            </a:solidFill>
          </a:endParaRPr>
        </a:p>
      </dsp:txBody>
      <dsp:txXfrm>
        <a:off x="4806665" y="348496"/>
        <a:ext cx="1688652" cy="1046354"/>
      </dsp:txXfrm>
    </dsp:sp>
    <dsp:sp modelId="{6EF72203-8374-46DA-BB92-78CA798E904E}">
      <dsp:nvSpPr>
        <dsp:cNvPr id="0" name=""/>
        <dsp:cNvSpPr/>
      </dsp:nvSpPr>
      <dsp:spPr>
        <a:xfrm>
          <a:off x="5650991" y="1427404"/>
          <a:ext cx="3917064" cy="437224"/>
        </a:xfrm>
        <a:custGeom>
          <a:avLst/>
          <a:gdLst/>
          <a:ahLst/>
          <a:cxnLst/>
          <a:rect l="0" t="0" r="0" b="0"/>
          <a:pathLst>
            <a:path>
              <a:moveTo>
                <a:pt x="0" y="0"/>
              </a:moveTo>
              <a:lnTo>
                <a:pt x="0" y="218612"/>
              </a:lnTo>
              <a:lnTo>
                <a:pt x="3917064" y="218612"/>
              </a:lnTo>
              <a:lnTo>
                <a:pt x="3917064"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4BC03-7A1B-400E-8ADF-BCD2818CC7B5}">
      <dsp:nvSpPr>
        <dsp:cNvPr id="0" name=""/>
        <dsp:cNvSpPr/>
      </dsp:nvSpPr>
      <dsp:spPr>
        <a:xfrm>
          <a:off x="8814774" y="1864628"/>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Field Operations</a:t>
          </a:r>
          <a:endParaRPr lang="en-US" sz="1800" kern="1200" dirty="0">
            <a:solidFill>
              <a:schemeClr val="bg1"/>
            </a:solidFill>
          </a:endParaRPr>
        </a:p>
      </dsp:txBody>
      <dsp:txXfrm>
        <a:off x="8844191" y="1894045"/>
        <a:ext cx="1447729" cy="945541"/>
      </dsp:txXfrm>
    </dsp:sp>
    <dsp:sp modelId="{DE7BBBB8-EA2B-4258-8BAE-CABC0E8FDB6B}">
      <dsp:nvSpPr>
        <dsp:cNvPr id="0" name=""/>
        <dsp:cNvSpPr/>
      </dsp:nvSpPr>
      <dsp:spPr>
        <a:xfrm>
          <a:off x="9568056" y="2869004"/>
          <a:ext cx="979266" cy="401750"/>
        </a:xfrm>
        <a:custGeom>
          <a:avLst/>
          <a:gdLst/>
          <a:ahLst/>
          <a:cxnLst/>
          <a:rect l="0" t="0" r="0" b="0"/>
          <a:pathLst>
            <a:path>
              <a:moveTo>
                <a:pt x="0" y="0"/>
              </a:moveTo>
              <a:lnTo>
                <a:pt x="0" y="200875"/>
              </a:lnTo>
              <a:lnTo>
                <a:pt x="979266" y="200875"/>
              </a:lnTo>
              <a:lnTo>
                <a:pt x="979266"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ABE77-0C0B-48BD-BE54-55A0BB6DB91E}">
      <dsp:nvSpPr>
        <dsp:cNvPr id="0" name=""/>
        <dsp:cNvSpPr/>
      </dsp:nvSpPr>
      <dsp:spPr>
        <a:xfrm>
          <a:off x="9794041" y="3270754"/>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Tax Audit Division</a:t>
          </a:r>
          <a:endParaRPr lang="en-US" sz="1800" kern="1200" dirty="0">
            <a:solidFill>
              <a:schemeClr val="bg1"/>
            </a:solidFill>
          </a:endParaRPr>
        </a:p>
      </dsp:txBody>
      <dsp:txXfrm>
        <a:off x="9823458" y="3300171"/>
        <a:ext cx="1447729" cy="945541"/>
      </dsp:txXfrm>
    </dsp:sp>
    <dsp:sp modelId="{8B16E4C1-C62A-4B08-9E24-E3653A32C70F}">
      <dsp:nvSpPr>
        <dsp:cNvPr id="0" name=""/>
        <dsp:cNvSpPr/>
      </dsp:nvSpPr>
      <dsp:spPr>
        <a:xfrm>
          <a:off x="8588790" y="2869004"/>
          <a:ext cx="979266" cy="401750"/>
        </a:xfrm>
        <a:custGeom>
          <a:avLst/>
          <a:gdLst/>
          <a:ahLst/>
          <a:cxnLst/>
          <a:rect l="0" t="0" r="0" b="0"/>
          <a:pathLst>
            <a:path>
              <a:moveTo>
                <a:pt x="979266" y="0"/>
              </a:moveTo>
              <a:lnTo>
                <a:pt x="979266" y="200875"/>
              </a:lnTo>
              <a:lnTo>
                <a:pt x="0" y="200875"/>
              </a:lnTo>
              <a:lnTo>
                <a:pt x="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B271CC-E144-4E81-8CD2-EF6B1E86BABD}">
      <dsp:nvSpPr>
        <dsp:cNvPr id="0" name=""/>
        <dsp:cNvSpPr/>
      </dsp:nvSpPr>
      <dsp:spPr>
        <a:xfrm>
          <a:off x="7835508" y="3270754"/>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Trade Investigations Division</a:t>
          </a:r>
          <a:endParaRPr lang="en-US" sz="1800" kern="1200" dirty="0">
            <a:solidFill>
              <a:schemeClr val="bg1"/>
            </a:solidFill>
          </a:endParaRPr>
        </a:p>
      </dsp:txBody>
      <dsp:txXfrm>
        <a:off x="7864925" y="3300171"/>
        <a:ext cx="1447729" cy="945541"/>
      </dsp:txXfrm>
    </dsp:sp>
    <dsp:sp modelId="{5233C565-7EA9-486A-B211-C30D175A7A88}">
      <dsp:nvSpPr>
        <dsp:cNvPr id="0" name=""/>
        <dsp:cNvSpPr/>
      </dsp:nvSpPr>
      <dsp:spPr>
        <a:xfrm>
          <a:off x="4671725" y="1427404"/>
          <a:ext cx="979266" cy="437224"/>
        </a:xfrm>
        <a:custGeom>
          <a:avLst/>
          <a:gdLst/>
          <a:ahLst/>
          <a:cxnLst/>
          <a:rect l="0" t="0" r="0" b="0"/>
          <a:pathLst>
            <a:path>
              <a:moveTo>
                <a:pt x="979266" y="0"/>
              </a:moveTo>
              <a:lnTo>
                <a:pt x="979266" y="218612"/>
              </a:lnTo>
              <a:lnTo>
                <a:pt x="0" y="218612"/>
              </a:lnTo>
              <a:lnTo>
                <a:pt x="0"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E7C4E-A195-46D6-9744-D3F8EB7DCE04}">
      <dsp:nvSpPr>
        <dsp:cNvPr id="0" name=""/>
        <dsp:cNvSpPr/>
      </dsp:nvSpPr>
      <dsp:spPr>
        <a:xfrm>
          <a:off x="3918444" y="1864628"/>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Headquarters Operations</a:t>
          </a:r>
          <a:endParaRPr lang="en-US" sz="1800" kern="1200" dirty="0">
            <a:solidFill>
              <a:schemeClr val="bg1"/>
            </a:solidFill>
          </a:endParaRPr>
        </a:p>
      </dsp:txBody>
      <dsp:txXfrm>
        <a:off x="3947861" y="1894045"/>
        <a:ext cx="1447729" cy="945541"/>
      </dsp:txXfrm>
    </dsp:sp>
    <dsp:sp modelId="{BE9138F0-BB5A-4DE6-8410-A93D64154471}">
      <dsp:nvSpPr>
        <dsp:cNvPr id="0" name=""/>
        <dsp:cNvSpPr/>
      </dsp:nvSpPr>
      <dsp:spPr>
        <a:xfrm>
          <a:off x="4671725" y="2869004"/>
          <a:ext cx="1958532" cy="401750"/>
        </a:xfrm>
        <a:custGeom>
          <a:avLst/>
          <a:gdLst/>
          <a:ahLst/>
          <a:cxnLst/>
          <a:rect l="0" t="0" r="0" b="0"/>
          <a:pathLst>
            <a:path>
              <a:moveTo>
                <a:pt x="0" y="0"/>
              </a:moveTo>
              <a:lnTo>
                <a:pt x="0" y="200875"/>
              </a:lnTo>
              <a:lnTo>
                <a:pt x="1958532" y="200875"/>
              </a:lnTo>
              <a:lnTo>
                <a:pt x="1958532"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3F670-229B-40AC-A1C8-9564FE649AD3}">
      <dsp:nvSpPr>
        <dsp:cNvPr id="0" name=""/>
        <dsp:cNvSpPr/>
      </dsp:nvSpPr>
      <dsp:spPr>
        <a:xfrm>
          <a:off x="5876976"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Regulations and Rulings Division</a:t>
          </a:r>
          <a:endParaRPr lang="en-US" sz="1800" kern="1200" dirty="0">
            <a:solidFill>
              <a:schemeClr val="bg1"/>
            </a:solidFill>
          </a:endParaRPr>
        </a:p>
      </dsp:txBody>
      <dsp:txXfrm>
        <a:off x="5906393" y="3300171"/>
        <a:ext cx="1447729" cy="945541"/>
      </dsp:txXfrm>
    </dsp:sp>
    <dsp:sp modelId="{D77C216D-8C70-461A-9981-A193BD43D84F}">
      <dsp:nvSpPr>
        <dsp:cNvPr id="0" name=""/>
        <dsp:cNvSpPr/>
      </dsp:nvSpPr>
      <dsp:spPr>
        <a:xfrm>
          <a:off x="4626005" y="2869004"/>
          <a:ext cx="91440" cy="401750"/>
        </a:xfrm>
        <a:custGeom>
          <a:avLst/>
          <a:gdLst/>
          <a:ahLst/>
          <a:cxnLst/>
          <a:rect l="0" t="0" r="0" b="0"/>
          <a:pathLst>
            <a:path>
              <a:moveTo>
                <a:pt x="45720" y="0"/>
              </a:moveTo>
              <a:lnTo>
                <a:pt x="4572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97369-28E7-4CF6-A8A6-6BCAAAC9AA50}">
      <dsp:nvSpPr>
        <dsp:cNvPr id="0" name=""/>
        <dsp:cNvSpPr/>
      </dsp:nvSpPr>
      <dsp:spPr>
        <a:xfrm>
          <a:off x="3918444" y="3270754"/>
          <a:ext cx="1506563" cy="100437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rPr>
            <a:t>Scientific Services Division</a:t>
          </a:r>
          <a:endParaRPr lang="en-US" sz="1800" kern="1200" dirty="0">
            <a:solidFill>
              <a:sysClr val="windowText" lastClr="000000"/>
            </a:solidFill>
          </a:endParaRPr>
        </a:p>
      </dsp:txBody>
      <dsp:txXfrm>
        <a:off x="3947861" y="3300171"/>
        <a:ext cx="1447729" cy="945541"/>
      </dsp:txXfrm>
    </dsp:sp>
    <dsp:sp modelId="{D0541937-4810-4887-8E36-689D3C6EA09E}">
      <dsp:nvSpPr>
        <dsp:cNvPr id="0" name=""/>
        <dsp:cNvSpPr/>
      </dsp:nvSpPr>
      <dsp:spPr>
        <a:xfrm>
          <a:off x="2713193" y="2869004"/>
          <a:ext cx="1958532" cy="401750"/>
        </a:xfrm>
        <a:custGeom>
          <a:avLst/>
          <a:gdLst/>
          <a:ahLst/>
          <a:cxnLst/>
          <a:rect l="0" t="0" r="0" b="0"/>
          <a:pathLst>
            <a:path>
              <a:moveTo>
                <a:pt x="1958532" y="0"/>
              </a:moveTo>
              <a:lnTo>
                <a:pt x="1958532" y="200875"/>
              </a:lnTo>
              <a:lnTo>
                <a:pt x="0" y="200875"/>
              </a:lnTo>
              <a:lnTo>
                <a:pt x="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6AF40-B01B-4377-8EF8-464016733C75}">
      <dsp:nvSpPr>
        <dsp:cNvPr id="0" name=""/>
        <dsp:cNvSpPr/>
      </dsp:nvSpPr>
      <dsp:spPr>
        <a:xfrm>
          <a:off x="1959911"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Alcohol Labeling and Formulation Division</a:t>
          </a:r>
          <a:endParaRPr lang="en-US" sz="1600" kern="1200" dirty="0">
            <a:solidFill>
              <a:schemeClr val="bg1"/>
            </a:solidFill>
          </a:endParaRPr>
        </a:p>
      </dsp:txBody>
      <dsp:txXfrm>
        <a:off x="1989328" y="3300171"/>
        <a:ext cx="1447729" cy="945541"/>
      </dsp:txXfrm>
    </dsp:sp>
    <dsp:sp modelId="{0D8A386C-A885-42AD-B313-8012153C15C4}">
      <dsp:nvSpPr>
        <dsp:cNvPr id="0" name=""/>
        <dsp:cNvSpPr/>
      </dsp:nvSpPr>
      <dsp:spPr>
        <a:xfrm>
          <a:off x="754661" y="1427404"/>
          <a:ext cx="4896330" cy="437224"/>
        </a:xfrm>
        <a:custGeom>
          <a:avLst/>
          <a:gdLst/>
          <a:ahLst/>
          <a:cxnLst/>
          <a:rect l="0" t="0" r="0" b="0"/>
          <a:pathLst>
            <a:path>
              <a:moveTo>
                <a:pt x="4896330" y="0"/>
              </a:moveTo>
              <a:lnTo>
                <a:pt x="4896330" y="218612"/>
              </a:lnTo>
              <a:lnTo>
                <a:pt x="0" y="218612"/>
              </a:lnTo>
              <a:lnTo>
                <a:pt x="0"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822F4-6D06-4019-98AC-F8F3C80D027A}">
      <dsp:nvSpPr>
        <dsp:cNvPr id="0" name=""/>
        <dsp:cNvSpPr/>
      </dsp:nvSpPr>
      <dsp:spPr>
        <a:xfrm>
          <a:off x="1379" y="1864628"/>
          <a:ext cx="1506563" cy="1004375"/>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Permitting and Taxation</a:t>
          </a:r>
          <a:endParaRPr lang="en-US" sz="1800" kern="1200" dirty="0">
            <a:solidFill>
              <a:schemeClr val="bg1"/>
            </a:solidFill>
          </a:endParaRPr>
        </a:p>
      </dsp:txBody>
      <dsp:txXfrm>
        <a:off x="30796" y="1894045"/>
        <a:ext cx="1447729" cy="945541"/>
      </dsp:txXfrm>
    </dsp:sp>
    <dsp:sp modelId="{49F20D69-533E-43CD-9BFD-D7C5559A3E7F}">
      <dsp:nvSpPr>
        <dsp:cNvPr id="0" name=""/>
        <dsp:cNvSpPr/>
      </dsp:nvSpPr>
      <dsp:spPr>
        <a:xfrm>
          <a:off x="708941" y="2869004"/>
          <a:ext cx="91440" cy="401750"/>
        </a:xfrm>
        <a:custGeom>
          <a:avLst/>
          <a:gdLst/>
          <a:ahLst/>
          <a:cxnLst/>
          <a:rect l="0" t="0" r="0" b="0"/>
          <a:pathLst>
            <a:path>
              <a:moveTo>
                <a:pt x="45720" y="0"/>
              </a:moveTo>
              <a:lnTo>
                <a:pt x="4572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88112-650D-4A40-AEB5-C231F41302A3}">
      <dsp:nvSpPr>
        <dsp:cNvPr id="0" name=""/>
        <dsp:cNvSpPr/>
      </dsp:nvSpPr>
      <dsp:spPr>
        <a:xfrm>
          <a:off x="1379" y="3270754"/>
          <a:ext cx="1506563" cy="1004375"/>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National Revenue Center</a:t>
          </a:r>
          <a:endParaRPr lang="en-US" sz="1800" kern="1200" dirty="0">
            <a:solidFill>
              <a:schemeClr val="bg1"/>
            </a:solidFill>
          </a:endParaRPr>
        </a:p>
      </dsp:txBody>
      <dsp:txXfrm>
        <a:off x="30796" y="3300171"/>
        <a:ext cx="1447729" cy="9455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9DD38-CDFF-4AA2-86FD-B3B7424F5E7E}">
      <dsp:nvSpPr>
        <dsp:cNvPr id="0" name=""/>
        <dsp:cNvSpPr/>
      </dsp:nvSpPr>
      <dsp:spPr>
        <a:xfrm>
          <a:off x="4774111" y="315942"/>
          <a:ext cx="1753760" cy="11114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Administrator</a:t>
          </a:r>
          <a:r>
            <a:rPr lang="en-US" sz="2400" kern="1200" dirty="0" smtClean="0">
              <a:solidFill>
                <a:schemeClr val="bg1"/>
              </a:solidFill>
            </a:rPr>
            <a:t> </a:t>
          </a:r>
        </a:p>
        <a:p>
          <a:pPr lvl="0" algn="ctr" defTabSz="889000">
            <a:lnSpc>
              <a:spcPct val="90000"/>
            </a:lnSpc>
            <a:spcBef>
              <a:spcPct val="0"/>
            </a:spcBef>
            <a:spcAft>
              <a:spcPct val="35000"/>
            </a:spcAft>
          </a:pPr>
          <a:r>
            <a:rPr lang="en-US" sz="1600" kern="1200" dirty="0" smtClean="0">
              <a:solidFill>
                <a:schemeClr val="bg1"/>
              </a:solidFill>
            </a:rPr>
            <a:t>John Manfreda</a:t>
          </a:r>
          <a:endParaRPr lang="en-US" sz="2400" kern="1200" dirty="0">
            <a:solidFill>
              <a:schemeClr val="bg1"/>
            </a:solidFill>
          </a:endParaRPr>
        </a:p>
      </dsp:txBody>
      <dsp:txXfrm>
        <a:off x="4806665" y="348496"/>
        <a:ext cx="1688652" cy="1046354"/>
      </dsp:txXfrm>
    </dsp:sp>
    <dsp:sp modelId="{6EF72203-8374-46DA-BB92-78CA798E904E}">
      <dsp:nvSpPr>
        <dsp:cNvPr id="0" name=""/>
        <dsp:cNvSpPr/>
      </dsp:nvSpPr>
      <dsp:spPr>
        <a:xfrm>
          <a:off x="5650991" y="1427404"/>
          <a:ext cx="3917064" cy="437224"/>
        </a:xfrm>
        <a:custGeom>
          <a:avLst/>
          <a:gdLst/>
          <a:ahLst/>
          <a:cxnLst/>
          <a:rect l="0" t="0" r="0" b="0"/>
          <a:pathLst>
            <a:path>
              <a:moveTo>
                <a:pt x="0" y="0"/>
              </a:moveTo>
              <a:lnTo>
                <a:pt x="0" y="218612"/>
              </a:lnTo>
              <a:lnTo>
                <a:pt x="3917064" y="218612"/>
              </a:lnTo>
              <a:lnTo>
                <a:pt x="3917064"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4BC03-7A1B-400E-8ADF-BCD2818CC7B5}">
      <dsp:nvSpPr>
        <dsp:cNvPr id="0" name=""/>
        <dsp:cNvSpPr/>
      </dsp:nvSpPr>
      <dsp:spPr>
        <a:xfrm>
          <a:off x="8814774" y="1864628"/>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Field Operations</a:t>
          </a:r>
          <a:endParaRPr lang="en-US" sz="1800" kern="1200" dirty="0">
            <a:solidFill>
              <a:schemeClr val="bg1"/>
            </a:solidFill>
          </a:endParaRPr>
        </a:p>
      </dsp:txBody>
      <dsp:txXfrm>
        <a:off x="8844191" y="1894045"/>
        <a:ext cx="1447729" cy="945541"/>
      </dsp:txXfrm>
    </dsp:sp>
    <dsp:sp modelId="{DE7BBBB8-EA2B-4258-8BAE-CABC0E8FDB6B}">
      <dsp:nvSpPr>
        <dsp:cNvPr id="0" name=""/>
        <dsp:cNvSpPr/>
      </dsp:nvSpPr>
      <dsp:spPr>
        <a:xfrm>
          <a:off x="9568056" y="2869004"/>
          <a:ext cx="979266" cy="401750"/>
        </a:xfrm>
        <a:custGeom>
          <a:avLst/>
          <a:gdLst/>
          <a:ahLst/>
          <a:cxnLst/>
          <a:rect l="0" t="0" r="0" b="0"/>
          <a:pathLst>
            <a:path>
              <a:moveTo>
                <a:pt x="0" y="0"/>
              </a:moveTo>
              <a:lnTo>
                <a:pt x="0" y="200875"/>
              </a:lnTo>
              <a:lnTo>
                <a:pt x="979266" y="200875"/>
              </a:lnTo>
              <a:lnTo>
                <a:pt x="979266"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ABE77-0C0B-48BD-BE54-55A0BB6DB91E}">
      <dsp:nvSpPr>
        <dsp:cNvPr id="0" name=""/>
        <dsp:cNvSpPr/>
      </dsp:nvSpPr>
      <dsp:spPr>
        <a:xfrm>
          <a:off x="9794041" y="3270754"/>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Tax Audit Division</a:t>
          </a:r>
          <a:endParaRPr lang="en-US" sz="1800" kern="1200" dirty="0">
            <a:solidFill>
              <a:schemeClr val="bg1"/>
            </a:solidFill>
          </a:endParaRPr>
        </a:p>
      </dsp:txBody>
      <dsp:txXfrm>
        <a:off x="9823458" y="3300171"/>
        <a:ext cx="1447729" cy="945541"/>
      </dsp:txXfrm>
    </dsp:sp>
    <dsp:sp modelId="{8B16E4C1-C62A-4B08-9E24-E3653A32C70F}">
      <dsp:nvSpPr>
        <dsp:cNvPr id="0" name=""/>
        <dsp:cNvSpPr/>
      </dsp:nvSpPr>
      <dsp:spPr>
        <a:xfrm>
          <a:off x="8588790" y="2869004"/>
          <a:ext cx="979266" cy="401750"/>
        </a:xfrm>
        <a:custGeom>
          <a:avLst/>
          <a:gdLst/>
          <a:ahLst/>
          <a:cxnLst/>
          <a:rect l="0" t="0" r="0" b="0"/>
          <a:pathLst>
            <a:path>
              <a:moveTo>
                <a:pt x="979266" y="0"/>
              </a:moveTo>
              <a:lnTo>
                <a:pt x="979266" y="200875"/>
              </a:lnTo>
              <a:lnTo>
                <a:pt x="0" y="200875"/>
              </a:lnTo>
              <a:lnTo>
                <a:pt x="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B271CC-E144-4E81-8CD2-EF6B1E86BABD}">
      <dsp:nvSpPr>
        <dsp:cNvPr id="0" name=""/>
        <dsp:cNvSpPr/>
      </dsp:nvSpPr>
      <dsp:spPr>
        <a:xfrm>
          <a:off x="7835508" y="3270754"/>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Trade Investigations Division</a:t>
          </a:r>
          <a:endParaRPr lang="en-US" sz="1800" kern="1200" dirty="0">
            <a:solidFill>
              <a:schemeClr val="bg1"/>
            </a:solidFill>
          </a:endParaRPr>
        </a:p>
      </dsp:txBody>
      <dsp:txXfrm>
        <a:off x="7864925" y="3300171"/>
        <a:ext cx="1447729" cy="945541"/>
      </dsp:txXfrm>
    </dsp:sp>
    <dsp:sp modelId="{5233C565-7EA9-486A-B211-C30D175A7A88}">
      <dsp:nvSpPr>
        <dsp:cNvPr id="0" name=""/>
        <dsp:cNvSpPr/>
      </dsp:nvSpPr>
      <dsp:spPr>
        <a:xfrm>
          <a:off x="4671725" y="1427404"/>
          <a:ext cx="979266" cy="437224"/>
        </a:xfrm>
        <a:custGeom>
          <a:avLst/>
          <a:gdLst/>
          <a:ahLst/>
          <a:cxnLst/>
          <a:rect l="0" t="0" r="0" b="0"/>
          <a:pathLst>
            <a:path>
              <a:moveTo>
                <a:pt x="979266" y="0"/>
              </a:moveTo>
              <a:lnTo>
                <a:pt x="979266" y="218612"/>
              </a:lnTo>
              <a:lnTo>
                <a:pt x="0" y="218612"/>
              </a:lnTo>
              <a:lnTo>
                <a:pt x="0"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E7C4E-A195-46D6-9744-D3F8EB7DCE04}">
      <dsp:nvSpPr>
        <dsp:cNvPr id="0" name=""/>
        <dsp:cNvSpPr/>
      </dsp:nvSpPr>
      <dsp:spPr>
        <a:xfrm>
          <a:off x="3918444" y="1864628"/>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Headquarters Operations</a:t>
          </a:r>
          <a:endParaRPr lang="en-US" sz="1800" kern="1200" dirty="0">
            <a:solidFill>
              <a:schemeClr val="bg1"/>
            </a:solidFill>
          </a:endParaRPr>
        </a:p>
      </dsp:txBody>
      <dsp:txXfrm>
        <a:off x="3947861" y="1894045"/>
        <a:ext cx="1447729" cy="945541"/>
      </dsp:txXfrm>
    </dsp:sp>
    <dsp:sp modelId="{BE9138F0-BB5A-4DE6-8410-A93D64154471}">
      <dsp:nvSpPr>
        <dsp:cNvPr id="0" name=""/>
        <dsp:cNvSpPr/>
      </dsp:nvSpPr>
      <dsp:spPr>
        <a:xfrm>
          <a:off x="4671725" y="2869004"/>
          <a:ext cx="1958532" cy="401750"/>
        </a:xfrm>
        <a:custGeom>
          <a:avLst/>
          <a:gdLst/>
          <a:ahLst/>
          <a:cxnLst/>
          <a:rect l="0" t="0" r="0" b="0"/>
          <a:pathLst>
            <a:path>
              <a:moveTo>
                <a:pt x="0" y="0"/>
              </a:moveTo>
              <a:lnTo>
                <a:pt x="0" y="200875"/>
              </a:lnTo>
              <a:lnTo>
                <a:pt x="1958532" y="200875"/>
              </a:lnTo>
              <a:lnTo>
                <a:pt x="1958532"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3F670-229B-40AC-A1C8-9564FE649AD3}">
      <dsp:nvSpPr>
        <dsp:cNvPr id="0" name=""/>
        <dsp:cNvSpPr/>
      </dsp:nvSpPr>
      <dsp:spPr>
        <a:xfrm>
          <a:off x="5876976" y="3270754"/>
          <a:ext cx="1506563" cy="100437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rPr>
            <a:t>Regulations and Rulings Division</a:t>
          </a:r>
          <a:endParaRPr lang="en-US" sz="1800" kern="1200" dirty="0">
            <a:solidFill>
              <a:sysClr val="windowText" lastClr="000000"/>
            </a:solidFill>
          </a:endParaRPr>
        </a:p>
      </dsp:txBody>
      <dsp:txXfrm>
        <a:off x="5906393" y="3300171"/>
        <a:ext cx="1447729" cy="945541"/>
      </dsp:txXfrm>
    </dsp:sp>
    <dsp:sp modelId="{D77C216D-8C70-461A-9981-A193BD43D84F}">
      <dsp:nvSpPr>
        <dsp:cNvPr id="0" name=""/>
        <dsp:cNvSpPr/>
      </dsp:nvSpPr>
      <dsp:spPr>
        <a:xfrm>
          <a:off x="4626005" y="2869004"/>
          <a:ext cx="91440" cy="401750"/>
        </a:xfrm>
        <a:custGeom>
          <a:avLst/>
          <a:gdLst/>
          <a:ahLst/>
          <a:cxnLst/>
          <a:rect l="0" t="0" r="0" b="0"/>
          <a:pathLst>
            <a:path>
              <a:moveTo>
                <a:pt x="45720" y="0"/>
              </a:moveTo>
              <a:lnTo>
                <a:pt x="4572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97369-28E7-4CF6-A8A6-6BCAAAC9AA50}">
      <dsp:nvSpPr>
        <dsp:cNvPr id="0" name=""/>
        <dsp:cNvSpPr/>
      </dsp:nvSpPr>
      <dsp:spPr>
        <a:xfrm>
          <a:off x="3918444"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Scientific Services Division</a:t>
          </a:r>
          <a:endParaRPr lang="en-US" sz="1800" kern="1200" dirty="0">
            <a:solidFill>
              <a:schemeClr val="bg1"/>
            </a:solidFill>
          </a:endParaRPr>
        </a:p>
      </dsp:txBody>
      <dsp:txXfrm>
        <a:off x="3947861" y="3300171"/>
        <a:ext cx="1447729" cy="945541"/>
      </dsp:txXfrm>
    </dsp:sp>
    <dsp:sp modelId="{D0541937-4810-4887-8E36-689D3C6EA09E}">
      <dsp:nvSpPr>
        <dsp:cNvPr id="0" name=""/>
        <dsp:cNvSpPr/>
      </dsp:nvSpPr>
      <dsp:spPr>
        <a:xfrm>
          <a:off x="2713193" y="2869004"/>
          <a:ext cx="1958532" cy="401750"/>
        </a:xfrm>
        <a:custGeom>
          <a:avLst/>
          <a:gdLst/>
          <a:ahLst/>
          <a:cxnLst/>
          <a:rect l="0" t="0" r="0" b="0"/>
          <a:pathLst>
            <a:path>
              <a:moveTo>
                <a:pt x="1958532" y="0"/>
              </a:moveTo>
              <a:lnTo>
                <a:pt x="1958532" y="200875"/>
              </a:lnTo>
              <a:lnTo>
                <a:pt x="0" y="200875"/>
              </a:lnTo>
              <a:lnTo>
                <a:pt x="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6AF40-B01B-4377-8EF8-464016733C75}">
      <dsp:nvSpPr>
        <dsp:cNvPr id="0" name=""/>
        <dsp:cNvSpPr/>
      </dsp:nvSpPr>
      <dsp:spPr>
        <a:xfrm>
          <a:off x="1959911"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Alcohol Labeling and Formulation Division</a:t>
          </a:r>
          <a:endParaRPr lang="en-US" sz="1600" kern="1200" dirty="0">
            <a:solidFill>
              <a:schemeClr val="bg1"/>
            </a:solidFill>
          </a:endParaRPr>
        </a:p>
      </dsp:txBody>
      <dsp:txXfrm>
        <a:off x="1989328" y="3300171"/>
        <a:ext cx="1447729" cy="945541"/>
      </dsp:txXfrm>
    </dsp:sp>
    <dsp:sp modelId="{0D8A386C-A885-42AD-B313-8012153C15C4}">
      <dsp:nvSpPr>
        <dsp:cNvPr id="0" name=""/>
        <dsp:cNvSpPr/>
      </dsp:nvSpPr>
      <dsp:spPr>
        <a:xfrm>
          <a:off x="754661" y="1427404"/>
          <a:ext cx="4896330" cy="437224"/>
        </a:xfrm>
        <a:custGeom>
          <a:avLst/>
          <a:gdLst/>
          <a:ahLst/>
          <a:cxnLst/>
          <a:rect l="0" t="0" r="0" b="0"/>
          <a:pathLst>
            <a:path>
              <a:moveTo>
                <a:pt x="4896330" y="0"/>
              </a:moveTo>
              <a:lnTo>
                <a:pt x="4896330" y="218612"/>
              </a:lnTo>
              <a:lnTo>
                <a:pt x="0" y="218612"/>
              </a:lnTo>
              <a:lnTo>
                <a:pt x="0"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822F4-6D06-4019-98AC-F8F3C80D027A}">
      <dsp:nvSpPr>
        <dsp:cNvPr id="0" name=""/>
        <dsp:cNvSpPr/>
      </dsp:nvSpPr>
      <dsp:spPr>
        <a:xfrm>
          <a:off x="1379" y="1864628"/>
          <a:ext cx="1506563" cy="1004375"/>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Permitting and Taxation</a:t>
          </a:r>
          <a:endParaRPr lang="en-US" sz="1800" kern="1200" dirty="0">
            <a:solidFill>
              <a:schemeClr val="bg1"/>
            </a:solidFill>
          </a:endParaRPr>
        </a:p>
      </dsp:txBody>
      <dsp:txXfrm>
        <a:off x="30796" y="1894045"/>
        <a:ext cx="1447729" cy="945541"/>
      </dsp:txXfrm>
    </dsp:sp>
    <dsp:sp modelId="{49F20D69-533E-43CD-9BFD-D7C5559A3E7F}">
      <dsp:nvSpPr>
        <dsp:cNvPr id="0" name=""/>
        <dsp:cNvSpPr/>
      </dsp:nvSpPr>
      <dsp:spPr>
        <a:xfrm>
          <a:off x="708941" y="2869004"/>
          <a:ext cx="91440" cy="401750"/>
        </a:xfrm>
        <a:custGeom>
          <a:avLst/>
          <a:gdLst/>
          <a:ahLst/>
          <a:cxnLst/>
          <a:rect l="0" t="0" r="0" b="0"/>
          <a:pathLst>
            <a:path>
              <a:moveTo>
                <a:pt x="45720" y="0"/>
              </a:moveTo>
              <a:lnTo>
                <a:pt x="4572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88112-650D-4A40-AEB5-C231F41302A3}">
      <dsp:nvSpPr>
        <dsp:cNvPr id="0" name=""/>
        <dsp:cNvSpPr/>
      </dsp:nvSpPr>
      <dsp:spPr>
        <a:xfrm>
          <a:off x="1379" y="3270754"/>
          <a:ext cx="1506563" cy="1004375"/>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National Revenue Center</a:t>
          </a:r>
          <a:endParaRPr lang="en-US" sz="1800" kern="1200" dirty="0">
            <a:solidFill>
              <a:schemeClr val="bg1"/>
            </a:solidFill>
          </a:endParaRPr>
        </a:p>
      </dsp:txBody>
      <dsp:txXfrm>
        <a:off x="30796" y="3300171"/>
        <a:ext cx="1447729" cy="945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9DD38-CDFF-4AA2-86FD-B3B7424F5E7E}">
      <dsp:nvSpPr>
        <dsp:cNvPr id="0" name=""/>
        <dsp:cNvSpPr/>
      </dsp:nvSpPr>
      <dsp:spPr>
        <a:xfrm>
          <a:off x="4774111" y="315942"/>
          <a:ext cx="1753760" cy="11114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Administrator</a:t>
          </a:r>
          <a:r>
            <a:rPr lang="en-US" sz="2400" kern="1200" dirty="0" smtClean="0">
              <a:solidFill>
                <a:schemeClr val="bg1"/>
              </a:solidFill>
            </a:rPr>
            <a:t> </a:t>
          </a:r>
        </a:p>
        <a:p>
          <a:pPr lvl="0" algn="ctr" defTabSz="889000">
            <a:lnSpc>
              <a:spcPct val="90000"/>
            </a:lnSpc>
            <a:spcBef>
              <a:spcPct val="0"/>
            </a:spcBef>
            <a:spcAft>
              <a:spcPct val="35000"/>
            </a:spcAft>
          </a:pPr>
          <a:r>
            <a:rPr lang="en-US" sz="1600" kern="1200" dirty="0" smtClean="0">
              <a:solidFill>
                <a:schemeClr val="bg1"/>
              </a:solidFill>
            </a:rPr>
            <a:t>John Manfreda</a:t>
          </a:r>
          <a:endParaRPr lang="en-US" sz="2400" kern="1200" dirty="0">
            <a:solidFill>
              <a:schemeClr val="bg1"/>
            </a:solidFill>
          </a:endParaRPr>
        </a:p>
      </dsp:txBody>
      <dsp:txXfrm>
        <a:off x="4806665" y="348496"/>
        <a:ext cx="1688652" cy="1046354"/>
      </dsp:txXfrm>
    </dsp:sp>
    <dsp:sp modelId="{6EF72203-8374-46DA-BB92-78CA798E904E}">
      <dsp:nvSpPr>
        <dsp:cNvPr id="0" name=""/>
        <dsp:cNvSpPr/>
      </dsp:nvSpPr>
      <dsp:spPr>
        <a:xfrm>
          <a:off x="5650991" y="1427404"/>
          <a:ext cx="3917064" cy="437224"/>
        </a:xfrm>
        <a:custGeom>
          <a:avLst/>
          <a:gdLst/>
          <a:ahLst/>
          <a:cxnLst/>
          <a:rect l="0" t="0" r="0" b="0"/>
          <a:pathLst>
            <a:path>
              <a:moveTo>
                <a:pt x="0" y="0"/>
              </a:moveTo>
              <a:lnTo>
                <a:pt x="0" y="218612"/>
              </a:lnTo>
              <a:lnTo>
                <a:pt x="3917064" y="218612"/>
              </a:lnTo>
              <a:lnTo>
                <a:pt x="3917064"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4BC03-7A1B-400E-8ADF-BCD2818CC7B5}">
      <dsp:nvSpPr>
        <dsp:cNvPr id="0" name=""/>
        <dsp:cNvSpPr/>
      </dsp:nvSpPr>
      <dsp:spPr>
        <a:xfrm>
          <a:off x="8814774" y="1864628"/>
          <a:ext cx="1506563" cy="100437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Field Operations</a:t>
          </a:r>
          <a:endParaRPr lang="en-US" sz="1800" kern="1200" dirty="0">
            <a:solidFill>
              <a:schemeClr val="bg1"/>
            </a:solidFill>
          </a:endParaRPr>
        </a:p>
      </dsp:txBody>
      <dsp:txXfrm>
        <a:off x="8844191" y="1894045"/>
        <a:ext cx="1447729" cy="945541"/>
      </dsp:txXfrm>
    </dsp:sp>
    <dsp:sp modelId="{DE7BBBB8-EA2B-4258-8BAE-CABC0E8FDB6B}">
      <dsp:nvSpPr>
        <dsp:cNvPr id="0" name=""/>
        <dsp:cNvSpPr/>
      </dsp:nvSpPr>
      <dsp:spPr>
        <a:xfrm>
          <a:off x="9568056" y="2869004"/>
          <a:ext cx="979266" cy="401750"/>
        </a:xfrm>
        <a:custGeom>
          <a:avLst/>
          <a:gdLst/>
          <a:ahLst/>
          <a:cxnLst/>
          <a:rect l="0" t="0" r="0" b="0"/>
          <a:pathLst>
            <a:path>
              <a:moveTo>
                <a:pt x="0" y="0"/>
              </a:moveTo>
              <a:lnTo>
                <a:pt x="0" y="200875"/>
              </a:lnTo>
              <a:lnTo>
                <a:pt x="979266" y="200875"/>
              </a:lnTo>
              <a:lnTo>
                <a:pt x="979266"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ABE77-0C0B-48BD-BE54-55A0BB6DB91E}">
      <dsp:nvSpPr>
        <dsp:cNvPr id="0" name=""/>
        <dsp:cNvSpPr/>
      </dsp:nvSpPr>
      <dsp:spPr>
        <a:xfrm>
          <a:off x="9794041" y="3270754"/>
          <a:ext cx="1506563" cy="100437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rPr>
            <a:t>Tax Audit Division</a:t>
          </a:r>
          <a:endParaRPr lang="en-US" sz="1800" kern="1200" dirty="0">
            <a:solidFill>
              <a:sysClr val="windowText" lastClr="000000"/>
            </a:solidFill>
          </a:endParaRPr>
        </a:p>
      </dsp:txBody>
      <dsp:txXfrm>
        <a:off x="9823458" y="3300171"/>
        <a:ext cx="1447729" cy="945541"/>
      </dsp:txXfrm>
    </dsp:sp>
    <dsp:sp modelId="{8B16E4C1-C62A-4B08-9E24-E3653A32C70F}">
      <dsp:nvSpPr>
        <dsp:cNvPr id="0" name=""/>
        <dsp:cNvSpPr/>
      </dsp:nvSpPr>
      <dsp:spPr>
        <a:xfrm>
          <a:off x="8588790" y="2869004"/>
          <a:ext cx="979266" cy="401750"/>
        </a:xfrm>
        <a:custGeom>
          <a:avLst/>
          <a:gdLst/>
          <a:ahLst/>
          <a:cxnLst/>
          <a:rect l="0" t="0" r="0" b="0"/>
          <a:pathLst>
            <a:path>
              <a:moveTo>
                <a:pt x="979266" y="0"/>
              </a:moveTo>
              <a:lnTo>
                <a:pt x="979266" y="200875"/>
              </a:lnTo>
              <a:lnTo>
                <a:pt x="0" y="200875"/>
              </a:lnTo>
              <a:lnTo>
                <a:pt x="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B271CC-E144-4E81-8CD2-EF6B1E86BABD}">
      <dsp:nvSpPr>
        <dsp:cNvPr id="0" name=""/>
        <dsp:cNvSpPr/>
      </dsp:nvSpPr>
      <dsp:spPr>
        <a:xfrm>
          <a:off x="7835508" y="3270754"/>
          <a:ext cx="1506563" cy="100437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rPr>
            <a:t>Trade Investigations Division</a:t>
          </a:r>
          <a:endParaRPr lang="en-US" sz="1800" kern="1200" dirty="0">
            <a:solidFill>
              <a:sysClr val="windowText" lastClr="000000"/>
            </a:solidFill>
          </a:endParaRPr>
        </a:p>
      </dsp:txBody>
      <dsp:txXfrm>
        <a:off x="7864925" y="3300171"/>
        <a:ext cx="1447729" cy="945541"/>
      </dsp:txXfrm>
    </dsp:sp>
    <dsp:sp modelId="{5233C565-7EA9-486A-B211-C30D175A7A88}">
      <dsp:nvSpPr>
        <dsp:cNvPr id="0" name=""/>
        <dsp:cNvSpPr/>
      </dsp:nvSpPr>
      <dsp:spPr>
        <a:xfrm>
          <a:off x="4671725" y="1427404"/>
          <a:ext cx="979266" cy="437224"/>
        </a:xfrm>
        <a:custGeom>
          <a:avLst/>
          <a:gdLst/>
          <a:ahLst/>
          <a:cxnLst/>
          <a:rect l="0" t="0" r="0" b="0"/>
          <a:pathLst>
            <a:path>
              <a:moveTo>
                <a:pt x="979266" y="0"/>
              </a:moveTo>
              <a:lnTo>
                <a:pt x="979266" y="218612"/>
              </a:lnTo>
              <a:lnTo>
                <a:pt x="0" y="218612"/>
              </a:lnTo>
              <a:lnTo>
                <a:pt x="0"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E7C4E-A195-46D6-9744-D3F8EB7DCE04}">
      <dsp:nvSpPr>
        <dsp:cNvPr id="0" name=""/>
        <dsp:cNvSpPr/>
      </dsp:nvSpPr>
      <dsp:spPr>
        <a:xfrm>
          <a:off x="3918444" y="1864628"/>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Headquarters Operations</a:t>
          </a:r>
          <a:endParaRPr lang="en-US" sz="1800" kern="1200" dirty="0">
            <a:solidFill>
              <a:schemeClr val="bg1"/>
            </a:solidFill>
          </a:endParaRPr>
        </a:p>
      </dsp:txBody>
      <dsp:txXfrm>
        <a:off x="3947861" y="1894045"/>
        <a:ext cx="1447729" cy="945541"/>
      </dsp:txXfrm>
    </dsp:sp>
    <dsp:sp modelId="{BE9138F0-BB5A-4DE6-8410-A93D64154471}">
      <dsp:nvSpPr>
        <dsp:cNvPr id="0" name=""/>
        <dsp:cNvSpPr/>
      </dsp:nvSpPr>
      <dsp:spPr>
        <a:xfrm>
          <a:off x="4671725" y="2869004"/>
          <a:ext cx="1958532" cy="401750"/>
        </a:xfrm>
        <a:custGeom>
          <a:avLst/>
          <a:gdLst/>
          <a:ahLst/>
          <a:cxnLst/>
          <a:rect l="0" t="0" r="0" b="0"/>
          <a:pathLst>
            <a:path>
              <a:moveTo>
                <a:pt x="0" y="0"/>
              </a:moveTo>
              <a:lnTo>
                <a:pt x="0" y="200875"/>
              </a:lnTo>
              <a:lnTo>
                <a:pt x="1958532" y="200875"/>
              </a:lnTo>
              <a:lnTo>
                <a:pt x="1958532"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3F670-229B-40AC-A1C8-9564FE649AD3}">
      <dsp:nvSpPr>
        <dsp:cNvPr id="0" name=""/>
        <dsp:cNvSpPr/>
      </dsp:nvSpPr>
      <dsp:spPr>
        <a:xfrm>
          <a:off x="5876976"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Regulations and Rulings Division</a:t>
          </a:r>
          <a:endParaRPr lang="en-US" sz="1800" kern="1200" dirty="0">
            <a:solidFill>
              <a:schemeClr val="bg1"/>
            </a:solidFill>
          </a:endParaRPr>
        </a:p>
      </dsp:txBody>
      <dsp:txXfrm>
        <a:off x="5906393" y="3300171"/>
        <a:ext cx="1447729" cy="945541"/>
      </dsp:txXfrm>
    </dsp:sp>
    <dsp:sp modelId="{D77C216D-8C70-461A-9981-A193BD43D84F}">
      <dsp:nvSpPr>
        <dsp:cNvPr id="0" name=""/>
        <dsp:cNvSpPr/>
      </dsp:nvSpPr>
      <dsp:spPr>
        <a:xfrm>
          <a:off x="4626005" y="2869004"/>
          <a:ext cx="91440" cy="401750"/>
        </a:xfrm>
        <a:custGeom>
          <a:avLst/>
          <a:gdLst/>
          <a:ahLst/>
          <a:cxnLst/>
          <a:rect l="0" t="0" r="0" b="0"/>
          <a:pathLst>
            <a:path>
              <a:moveTo>
                <a:pt x="45720" y="0"/>
              </a:moveTo>
              <a:lnTo>
                <a:pt x="4572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97369-28E7-4CF6-A8A6-6BCAAAC9AA50}">
      <dsp:nvSpPr>
        <dsp:cNvPr id="0" name=""/>
        <dsp:cNvSpPr/>
      </dsp:nvSpPr>
      <dsp:spPr>
        <a:xfrm>
          <a:off x="3918444"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Scientific Services Division</a:t>
          </a:r>
          <a:endParaRPr lang="en-US" sz="1800" kern="1200" dirty="0">
            <a:solidFill>
              <a:schemeClr val="bg1"/>
            </a:solidFill>
          </a:endParaRPr>
        </a:p>
      </dsp:txBody>
      <dsp:txXfrm>
        <a:off x="3947861" y="3300171"/>
        <a:ext cx="1447729" cy="945541"/>
      </dsp:txXfrm>
    </dsp:sp>
    <dsp:sp modelId="{D0541937-4810-4887-8E36-689D3C6EA09E}">
      <dsp:nvSpPr>
        <dsp:cNvPr id="0" name=""/>
        <dsp:cNvSpPr/>
      </dsp:nvSpPr>
      <dsp:spPr>
        <a:xfrm>
          <a:off x="2713193" y="2869004"/>
          <a:ext cx="1958532" cy="401750"/>
        </a:xfrm>
        <a:custGeom>
          <a:avLst/>
          <a:gdLst/>
          <a:ahLst/>
          <a:cxnLst/>
          <a:rect l="0" t="0" r="0" b="0"/>
          <a:pathLst>
            <a:path>
              <a:moveTo>
                <a:pt x="1958532" y="0"/>
              </a:moveTo>
              <a:lnTo>
                <a:pt x="1958532" y="200875"/>
              </a:lnTo>
              <a:lnTo>
                <a:pt x="0" y="200875"/>
              </a:lnTo>
              <a:lnTo>
                <a:pt x="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6AF40-B01B-4377-8EF8-464016733C75}">
      <dsp:nvSpPr>
        <dsp:cNvPr id="0" name=""/>
        <dsp:cNvSpPr/>
      </dsp:nvSpPr>
      <dsp:spPr>
        <a:xfrm>
          <a:off x="1959911" y="3270754"/>
          <a:ext cx="1506563" cy="100437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Alcohol Labeling and Formulation Division</a:t>
          </a:r>
          <a:endParaRPr lang="en-US" sz="1600" kern="1200" dirty="0">
            <a:solidFill>
              <a:schemeClr val="bg1"/>
            </a:solidFill>
          </a:endParaRPr>
        </a:p>
      </dsp:txBody>
      <dsp:txXfrm>
        <a:off x="1989328" y="3300171"/>
        <a:ext cx="1447729" cy="945541"/>
      </dsp:txXfrm>
    </dsp:sp>
    <dsp:sp modelId="{0D8A386C-A885-42AD-B313-8012153C15C4}">
      <dsp:nvSpPr>
        <dsp:cNvPr id="0" name=""/>
        <dsp:cNvSpPr/>
      </dsp:nvSpPr>
      <dsp:spPr>
        <a:xfrm>
          <a:off x="754661" y="1427404"/>
          <a:ext cx="4896330" cy="437224"/>
        </a:xfrm>
        <a:custGeom>
          <a:avLst/>
          <a:gdLst/>
          <a:ahLst/>
          <a:cxnLst/>
          <a:rect l="0" t="0" r="0" b="0"/>
          <a:pathLst>
            <a:path>
              <a:moveTo>
                <a:pt x="4896330" y="0"/>
              </a:moveTo>
              <a:lnTo>
                <a:pt x="4896330" y="218612"/>
              </a:lnTo>
              <a:lnTo>
                <a:pt x="0" y="218612"/>
              </a:lnTo>
              <a:lnTo>
                <a:pt x="0" y="437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822F4-6D06-4019-98AC-F8F3C80D027A}">
      <dsp:nvSpPr>
        <dsp:cNvPr id="0" name=""/>
        <dsp:cNvSpPr/>
      </dsp:nvSpPr>
      <dsp:spPr>
        <a:xfrm>
          <a:off x="1379" y="1864628"/>
          <a:ext cx="1506563" cy="1004375"/>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Permitting and Taxation</a:t>
          </a:r>
          <a:endParaRPr lang="en-US" sz="1800" kern="1200" dirty="0">
            <a:solidFill>
              <a:schemeClr val="bg1"/>
            </a:solidFill>
          </a:endParaRPr>
        </a:p>
      </dsp:txBody>
      <dsp:txXfrm>
        <a:off x="30796" y="1894045"/>
        <a:ext cx="1447729" cy="945541"/>
      </dsp:txXfrm>
    </dsp:sp>
    <dsp:sp modelId="{49F20D69-533E-43CD-9BFD-D7C5559A3E7F}">
      <dsp:nvSpPr>
        <dsp:cNvPr id="0" name=""/>
        <dsp:cNvSpPr/>
      </dsp:nvSpPr>
      <dsp:spPr>
        <a:xfrm>
          <a:off x="708941" y="2869004"/>
          <a:ext cx="91440" cy="401750"/>
        </a:xfrm>
        <a:custGeom>
          <a:avLst/>
          <a:gdLst/>
          <a:ahLst/>
          <a:cxnLst/>
          <a:rect l="0" t="0" r="0" b="0"/>
          <a:pathLst>
            <a:path>
              <a:moveTo>
                <a:pt x="45720" y="0"/>
              </a:moveTo>
              <a:lnTo>
                <a:pt x="45720" y="401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88112-650D-4A40-AEB5-C231F41302A3}">
      <dsp:nvSpPr>
        <dsp:cNvPr id="0" name=""/>
        <dsp:cNvSpPr/>
      </dsp:nvSpPr>
      <dsp:spPr>
        <a:xfrm>
          <a:off x="1379" y="3270754"/>
          <a:ext cx="1506563" cy="1004375"/>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National Revenue Center</a:t>
          </a:r>
          <a:endParaRPr lang="en-US" sz="1800" kern="1200" dirty="0">
            <a:solidFill>
              <a:schemeClr val="bg1"/>
            </a:solidFill>
          </a:endParaRPr>
        </a:p>
      </dsp:txBody>
      <dsp:txXfrm>
        <a:off x="30796" y="3300171"/>
        <a:ext cx="1447729" cy="94554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0958E-0642-49E2-855D-767D64BEBFB2}" type="datetimeFigureOut">
              <a:rPr lang="en-US" smtClean="0"/>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4FB45-4FF4-471C-AC3B-7441AFC556CC}" type="slidenum">
              <a:rPr lang="en-US" smtClean="0"/>
              <a:t>‹#›</a:t>
            </a:fld>
            <a:endParaRPr lang="en-US"/>
          </a:p>
        </p:txBody>
      </p:sp>
    </p:spTree>
    <p:extLst>
      <p:ext uri="{BB962C8B-B14F-4D97-AF65-F5344CB8AC3E}">
        <p14:creationId xmlns:p14="http://schemas.microsoft.com/office/powerpoint/2010/main" val="376782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710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923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53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11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265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670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5108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34DB07-8586-45FB-9473-443F843466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59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362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3F883-DC0E-486F-92DD-0EE86F3586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11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367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37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33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65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34DB07-8586-45FB-9473-443F843466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36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AC588-9B8D-40F4-8FEC-53DAA11DBD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6083" name="Rectangle 2"/>
          <p:cNvSpPr>
            <a:spLocks noGrp="1" noRot="1" noChangeAspect="1" noChangeArrowheads="1" noTextEdit="1"/>
          </p:cNvSpPr>
          <p:nvPr>
            <p:ph type="sldImg"/>
          </p:nvPr>
        </p:nvSpPr>
        <p:spPr>
          <a:xfrm>
            <a:off x="685800" y="1143000"/>
            <a:ext cx="5486400" cy="3086100"/>
          </a:xfrm>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8671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3098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8" name="Group 7"/>
          <p:cNvGrpSpPr/>
          <p:nvPr userDrawn="1"/>
        </p:nvGrpSpPr>
        <p:grpSpPr>
          <a:xfrm>
            <a:off x="0" y="6356350"/>
            <a:ext cx="12192000" cy="501651"/>
            <a:chOff x="0" y="6356349"/>
            <a:chExt cx="9144000" cy="501651"/>
          </a:xfrm>
        </p:grpSpPr>
        <p:sp>
          <p:nvSpPr>
            <p:cNvPr id="9" name="Rectangle 8"/>
            <p:cNvSpPr/>
            <p:nvPr userDrawn="1"/>
          </p:nvSpPr>
          <p:spPr>
            <a:xfrm>
              <a:off x="0" y="6356350"/>
              <a:ext cx="9144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flipV="1">
              <a:off x="0" y="6356349"/>
              <a:ext cx="9144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ctrTitle"/>
          </p:nvPr>
        </p:nvSpPr>
        <p:spPr>
          <a:xfrm>
            <a:off x="1168400" y="2667000"/>
            <a:ext cx="9855200" cy="1600200"/>
          </a:xfrm>
        </p:spPr>
        <p:txBody>
          <a:bodyPr>
            <a:noAutofit/>
          </a:bodyPr>
          <a:lstStyle>
            <a:lvl1pPr>
              <a:defRPr sz="5400" b="1" spc="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4343400"/>
            <a:ext cx="9448800"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5113" y="454948"/>
            <a:ext cx="2134973" cy="2134211"/>
          </a:xfrm>
          <a:prstGeom prst="rect">
            <a:avLst/>
          </a:prstGeom>
        </p:spPr>
      </p:pic>
      <p:pic>
        <p:nvPicPr>
          <p:cNvPr id="14" name="Picture 13"/>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6404918" y="415206"/>
            <a:ext cx="3345137" cy="2213694"/>
          </a:xfrm>
          <a:prstGeom prst="rect">
            <a:avLst/>
          </a:prstGeom>
        </p:spPr>
      </p:pic>
    </p:spTree>
    <p:extLst>
      <p:ext uri="{BB962C8B-B14F-4D97-AF65-F5344CB8AC3E}">
        <p14:creationId xmlns:p14="http://schemas.microsoft.com/office/powerpoint/2010/main" val="374051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4265790" cy="6305107"/>
          </a:xfrm>
          <a:prstGeom prst="rect">
            <a:avLst/>
          </a:prstGeom>
        </p:spPr>
      </p:pic>
      <p:sp>
        <p:nvSpPr>
          <p:cNvPr id="2" name="Title 1"/>
          <p:cNvSpPr>
            <a:spLocks noGrp="1"/>
          </p:cNvSpPr>
          <p:nvPr>
            <p:ph type="title"/>
          </p:nvPr>
        </p:nvSpPr>
        <p:spPr>
          <a:xfrm>
            <a:off x="3830594" y="1288863"/>
            <a:ext cx="7486959" cy="2640585"/>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830594" y="4359914"/>
            <a:ext cx="7486959"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558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userDrawn="1">
            <p:ph type="title"/>
          </p:nvPr>
        </p:nvSpPr>
        <p:spPr>
          <a:xfrm>
            <a:off x="1668162" y="457200"/>
            <a:ext cx="9914238" cy="762000"/>
          </a:xfrm>
        </p:spPr>
        <p:txBody>
          <a:bodyPr/>
          <a:lstStyle/>
          <a:p>
            <a:r>
              <a:rPr lang="en-US" dirty="0" smtClean="0"/>
              <a:t>Click to edit Master title style</a:t>
            </a:r>
            <a:endParaRPr lang="en-US" dirty="0"/>
          </a:p>
        </p:txBody>
      </p:sp>
      <p:sp>
        <p:nvSpPr>
          <p:cNvPr id="4" name="Slide Number Placeholder 5"/>
          <p:cNvSpPr>
            <a:spLocks noGrp="1"/>
          </p:cNvSpPr>
          <p:nvPr userDrawn="1">
            <p:ph type="sldNum" sz="quarter" idx="11"/>
          </p:nvPr>
        </p:nvSpPr>
        <p:spPr>
          <a:xfrm>
            <a:off x="10522857" y="6447472"/>
            <a:ext cx="1625600" cy="365125"/>
          </a:xfrm>
        </p:spPr>
        <p:txBody>
          <a:bodyPr/>
          <a:lstStyle>
            <a:lvl1pPr>
              <a:defRPr>
                <a:latin typeface="Calibri" panose="020F0502020204030204" pitchFamily="34" charset="0"/>
              </a:defRPr>
            </a:lvl1pPr>
          </a:lstStyle>
          <a:p>
            <a:fld id="{BA9696C3-F121-41AC-8403-DB61221B02C3}"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972" y="273877"/>
            <a:ext cx="1141735" cy="1138881"/>
          </a:xfrm>
          <a:prstGeom prst="rect">
            <a:avLst/>
          </a:prstGeom>
        </p:spPr>
      </p:pic>
      <p:sp>
        <p:nvSpPr>
          <p:cNvPr id="13" name="TextBox 12"/>
          <p:cNvSpPr txBox="1"/>
          <p:nvPr userDrawn="1"/>
        </p:nvSpPr>
        <p:spPr>
          <a:xfrm>
            <a:off x="0" y="6472421"/>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
        <p:nvSpPr>
          <p:cNvPr id="14"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spTree>
    <p:extLst>
      <p:ext uri="{BB962C8B-B14F-4D97-AF65-F5344CB8AC3E}">
        <p14:creationId xmlns:p14="http://schemas.microsoft.com/office/powerpoint/2010/main" val="581628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Rectangle 6"/>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Slide Number Placeholder 3"/>
          <p:cNvSpPr>
            <a:spLocks noGrp="1"/>
          </p:cNvSpPr>
          <p:nvPr userDrawn="1">
            <p:ph type="sldNum" sz="quarter" idx="11"/>
          </p:nvPr>
        </p:nvSpPr>
        <p:spPr>
          <a:xfrm>
            <a:off x="10566400" y="6449740"/>
            <a:ext cx="1625600" cy="365125"/>
          </a:xfrm>
        </p:spPr>
        <p:txBody>
          <a:bodyPr/>
          <a:lstStyle>
            <a:lvl1pPr>
              <a:defRPr>
                <a:latin typeface="Calibri" panose="020F0502020204030204" pitchFamily="34" charset="0"/>
              </a:defRPr>
            </a:lvl1pPr>
          </a:lstStyle>
          <a:p>
            <a:fld id="{BA9696C3-F121-41AC-8403-DB61221B02C3}" type="slidenum">
              <a:rPr lang="en-US" smtClean="0"/>
              <a:pPr/>
              <a:t>‹#›</a:t>
            </a:fld>
            <a:endParaRPr lang="en-US" dirty="0"/>
          </a:p>
        </p:txBody>
      </p:sp>
      <p:sp>
        <p:nvSpPr>
          <p:cNvPr id="11" name="TextBox 10"/>
          <p:cNvSpPr txBox="1"/>
          <p:nvPr userDrawn="1"/>
        </p:nvSpPr>
        <p:spPr>
          <a:xfrm>
            <a:off x="0" y="6472421"/>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
        <p:nvSpPr>
          <p:cNvPr id="12"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spTree>
    <p:extLst>
      <p:ext uri="{BB962C8B-B14F-4D97-AF65-F5344CB8AC3E}">
        <p14:creationId xmlns:p14="http://schemas.microsoft.com/office/powerpoint/2010/main" val="1325789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517"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689600" y="273051"/>
            <a:ext cx="6096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78517"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lvl1pPr>
              <a:defRPr/>
            </a:lvl1pPr>
          </a:lstStyle>
          <a:p>
            <a:r>
              <a:rPr lang="en-US" dirty="0" smtClean="0"/>
              <a:t>ALCOHOL AND TOBACCO TAX AND TRADE BUREAU | TTB</a:t>
            </a:r>
            <a:endParaRPr lang="en-US" dirty="0"/>
          </a:p>
        </p:txBody>
      </p:sp>
      <p:sp>
        <p:nvSpPr>
          <p:cNvPr id="7" name="Slide Number Placeholder 6"/>
          <p:cNvSpPr>
            <a:spLocks noGrp="1"/>
          </p:cNvSpPr>
          <p:nvPr>
            <p:ph type="sldNum" sz="quarter" idx="11"/>
          </p:nvPr>
        </p:nvSpPr>
        <p:spPr/>
        <p:txBody>
          <a:bodyPr/>
          <a:lstStyle>
            <a:lvl1pPr>
              <a:defRPr/>
            </a:lvl1pPr>
          </a:lstStyle>
          <a:p>
            <a:fld id="{BA9696C3-F121-41AC-8403-DB61221B02C3}" type="slidenum">
              <a:rPr lang="en-US" smtClean="0"/>
              <a:pPr/>
              <a:t>‹#›</a:t>
            </a:fld>
            <a:endParaRPr lang="en-US" dirty="0"/>
          </a:p>
        </p:txBody>
      </p:sp>
      <p:sp>
        <p:nvSpPr>
          <p:cNvPr id="8" name="TextBox 7"/>
          <p:cNvSpPr txBox="1"/>
          <p:nvPr userDrawn="1"/>
        </p:nvSpPr>
        <p:spPr>
          <a:xfrm>
            <a:off x="406400" y="6429929"/>
            <a:ext cx="2336800" cy="261610"/>
          </a:xfrm>
          <a:prstGeom prst="rect">
            <a:avLst/>
          </a:prstGeom>
          <a:noFill/>
        </p:spPr>
        <p:txBody>
          <a:bodyPr wrap="square" rtlCol="0">
            <a:spAutoFit/>
          </a:bodyPr>
          <a:lstStyle/>
          <a:p>
            <a:pPr algn="ctr"/>
            <a:r>
              <a:rPr lang="en-US" sz="1100" dirty="0" smtClean="0">
                <a:solidFill>
                  <a:schemeClr val="tx1"/>
                </a:solidFill>
              </a:rPr>
              <a:t>2018</a:t>
            </a:r>
            <a:endParaRPr lang="en-US" sz="1100" dirty="0">
              <a:solidFill>
                <a:schemeClr val="tx1"/>
              </a:solidFill>
            </a:endParaRPr>
          </a:p>
        </p:txBody>
      </p:sp>
    </p:spTree>
    <p:extLst>
      <p:ext uri="{BB962C8B-B14F-4D97-AF65-F5344CB8AC3E}">
        <p14:creationId xmlns:p14="http://schemas.microsoft.com/office/powerpoint/2010/main" val="2940527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lvl1pPr>
              <a:defRPr/>
            </a:lvl1pPr>
          </a:lstStyle>
          <a:p>
            <a:r>
              <a:rPr lang="en-US" dirty="0" smtClean="0"/>
              <a:t>ALCOHOL AND TOBACCO TAX AND TRADE BUREAU | TTB</a:t>
            </a:r>
            <a:endParaRPr lang="en-US" dirty="0"/>
          </a:p>
        </p:txBody>
      </p:sp>
      <p:sp>
        <p:nvSpPr>
          <p:cNvPr id="7" name="Slide Number Placeholder 6"/>
          <p:cNvSpPr>
            <a:spLocks noGrp="1"/>
          </p:cNvSpPr>
          <p:nvPr>
            <p:ph type="sldNum" sz="quarter" idx="11"/>
          </p:nvPr>
        </p:nvSpPr>
        <p:spPr/>
        <p:txBody>
          <a:bodyPr/>
          <a:lstStyle>
            <a:lvl1pPr>
              <a:defRPr/>
            </a:lvl1pPr>
          </a:lstStyle>
          <a:p>
            <a:fld id="{BA9696C3-F121-41AC-8403-DB61221B02C3}" type="slidenum">
              <a:rPr lang="en-US" smtClean="0"/>
              <a:pPr/>
              <a:t>‹#›</a:t>
            </a:fld>
            <a:endParaRPr lang="en-US" dirty="0"/>
          </a:p>
        </p:txBody>
      </p:sp>
      <p:sp>
        <p:nvSpPr>
          <p:cNvPr id="8" name="TextBox 7"/>
          <p:cNvSpPr txBox="1"/>
          <p:nvPr userDrawn="1"/>
        </p:nvSpPr>
        <p:spPr>
          <a:xfrm>
            <a:off x="406400" y="6429929"/>
            <a:ext cx="2336800" cy="261610"/>
          </a:xfrm>
          <a:prstGeom prst="rect">
            <a:avLst/>
          </a:prstGeom>
          <a:noFill/>
        </p:spPr>
        <p:txBody>
          <a:bodyPr wrap="square" rtlCol="0">
            <a:spAutoFit/>
          </a:bodyPr>
          <a:lstStyle/>
          <a:p>
            <a:pPr algn="ctr"/>
            <a:r>
              <a:rPr lang="en-US" sz="1100" dirty="0" smtClean="0">
                <a:solidFill>
                  <a:schemeClr val="tx1"/>
                </a:solidFill>
              </a:rPr>
              <a:t>2018</a:t>
            </a:r>
            <a:endParaRPr lang="en-US" sz="1100" dirty="0">
              <a:solidFill>
                <a:schemeClr val="tx1"/>
              </a:solidFill>
            </a:endParaRPr>
          </a:p>
        </p:txBody>
      </p:sp>
    </p:spTree>
    <p:extLst>
      <p:ext uri="{BB962C8B-B14F-4D97-AF65-F5344CB8AC3E}">
        <p14:creationId xmlns:p14="http://schemas.microsoft.com/office/powerpoint/2010/main" val="84964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r>
              <a:rPr lang="en-US" dirty="0" smtClean="0"/>
              <a:t>ALCOHOL AND TOBACCO TAX AND TRADE BUREAU | TTB</a:t>
            </a:r>
            <a:endParaRPr lang="en-US" dirty="0"/>
          </a:p>
        </p:txBody>
      </p:sp>
      <p:sp>
        <p:nvSpPr>
          <p:cNvPr id="5" name="Slide Number Placeholder 5"/>
          <p:cNvSpPr>
            <a:spLocks noGrp="1"/>
          </p:cNvSpPr>
          <p:nvPr>
            <p:ph type="sldNum" sz="quarter" idx="11"/>
          </p:nvPr>
        </p:nvSpPr>
        <p:spPr/>
        <p:txBody>
          <a:bodyPr/>
          <a:lstStyle>
            <a:lvl1pPr>
              <a:defRPr/>
            </a:lvl1pPr>
          </a:lstStyle>
          <a:p>
            <a:fld id="{BA9696C3-F121-41AC-8403-DB61221B02C3}" type="slidenum">
              <a:rPr lang="en-US" smtClean="0"/>
              <a:pPr/>
              <a:t>‹#›</a:t>
            </a:fld>
            <a:endParaRPr lang="en-US" dirty="0"/>
          </a:p>
        </p:txBody>
      </p:sp>
      <p:sp>
        <p:nvSpPr>
          <p:cNvPr id="6" name="TextBox 5"/>
          <p:cNvSpPr txBox="1"/>
          <p:nvPr userDrawn="1"/>
        </p:nvSpPr>
        <p:spPr>
          <a:xfrm>
            <a:off x="406400" y="6429929"/>
            <a:ext cx="2336800" cy="261610"/>
          </a:xfrm>
          <a:prstGeom prst="rect">
            <a:avLst/>
          </a:prstGeom>
          <a:noFill/>
        </p:spPr>
        <p:txBody>
          <a:bodyPr wrap="square" rtlCol="0">
            <a:spAutoFit/>
          </a:bodyPr>
          <a:lstStyle/>
          <a:p>
            <a:pPr algn="ctr"/>
            <a:r>
              <a:rPr lang="en-US" sz="1100" dirty="0" smtClean="0">
                <a:solidFill>
                  <a:schemeClr val="tx1"/>
                </a:solidFill>
              </a:rPr>
              <a:t>2018</a:t>
            </a:r>
            <a:endParaRPr lang="en-US" sz="1100" dirty="0">
              <a:solidFill>
                <a:schemeClr val="tx1"/>
              </a:solidFill>
            </a:endParaRPr>
          </a:p>
        </p:txBody>
      </p:sp>
    </p:spTree>
    <p:extLst>
      <p:ext uri="{BB962C8B-B14F-4D97-AF65-F5344CB8AC3E}">
        <p14:creationId xmlns:p14="http://schemas.microsoft.com/office/powerpoint/2010/main" val="342825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smtClean="0"/>
              <a:t>ALCOHOL AND TOBACCO TAX AND TRADE BUREAU | TTB</a:t>
            </a:r>
            <a:endParaRPr lang="en-US" dirty="0"/>
          </a:p>
        </p:txBody>
      </p:sp>
      <p:sp>
        <p:nvSpPr>
          <p:cNvPr id="6" name="Slide Number Placeholder 5"/>
          <p:cNvSpPr>
            <a:spLocks noGrp="1"/>
          </p:cNvSpPr>
          <p:nvPr>
            <p:ph type="sldNum" sz="quarter" idx="11"/>
          </p:nvPr>
        </p:nvSpPr>
        <p:spPr/>
        <p:txBody>
          <a:bodyPr/>
          <a:lstStyle>
            <a:lvl1pPr>
              <a:defRPr/>
            </a:lvl1pPr>
          </a:lstStyle>
          <a:p>
            <a:fld id="{BA9696C3-F121-41AC-8403-DB61221B02C3}" type="slidenum">
              <a:rPr lang="en-US" smtClean="0"/>
              <a:pPr/>
              <a:t>‹#›</a:t>
            </a:fld>
            <a:endParaRPr lang="en-US" dirty="0"/>
          </a:p>
        </p:txBody>
      </p:sp>
    </p:spTree>
    <p:extLst>
      <p:ext uri="{BB962C8B-B14F-4D97-AF65-F5344CB8AC3E}">
        <p14:creationId xmlns:p14="http://schemas.microsoft.com/office/powerpoint/2010/main" val="2286770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a:xfrm>
            <a:off x="9347200" y="6388100"/>
            <a:ext cx="2844800" cy="476250"/>
          </a:xfrm>
        </p:spPr>
        <p:txBody>
          <a:bodyPr wrap="square" numCol="1" anchor="t" anchorCtr="0" compatLnSpc="1">
            <a:prstTxWarp prst="textNoShape">
              <a:avLst/>
            </a:prstTxWarp>
          </a:bodyPr>
          <a:lstStyle>
            <a:lvl1pPr eaLnBrk="1" hangingPunct="1">
              <a:defRPr/>
            </a:lvl1pPr>
          </a:lstStyle>
          <a:p>
            <a:pPr>
              <a:defRPr/>
            </a:pPr>
            <a:fld id="{95F17448-E2F5-44B7-A3B3-F01C11F4170E}" type="slidenum">
              <a:rPr lang="en-US" altLang="en-US"/>
              <a:pPr>
                <a:defRPr/>
              </a:pPr>
              <a:t>‹#›</a:t>
            </a:fld>
            <a:endParaRPr lang="en-US" altLang="en-US" dirty="0"/>
          </a:p>
        </p:txBody>
      </p:sp>
      <p:sp>
        <p:nvSpPr>
          <p:cNvPr id="6"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spTree>
    <p:extLst>
      <p:ext uri="{BB962C8B-B14F-4D97-AF65-F5344CB8AC3E}">
        <p14:creationId xmlns:p14="http://schemas.microsoft.com/office/powerpoint/2010/main" val="3384755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grpSp>
        <p:nvGrpSpPr>
          <p:cNvPr id="11" name="Group 10"/>
          <p:cNvGrpSpPr/>
          <p:nvPr userDrawn="1"/>
        </p:nvGrpSpPr>
        <p:grpSpPr>
          <a:xfrm>
            <a:off x="0" y="6350633"/>
            <a:ext cx="12192000" cy="501651"/>
            <a:chOff x="0" y="6356349"/>
            <a:chExt cx="9144000" cy="501651"/>
          </a:xfrm>
        </p:grpSpPr>
        <p:sp>
          <p:nvSpPr>
            <p:cNvPr id="12" name="Rectangle 11"/>
            <p:cNvSpPr/>
            <p:nvPr userDrawn="1"/>
          </p:nvSpPr>
          <p:spPr>
            <a:xfrm>
              <a:off x="0" y="6356350"/>
              <a:ext cx="9144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flipV="1">
              <a:off x="0" y="6356349"/>
              <a:ext cx="9144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9" name="Slide Number Placeholder 8"/>
          <p:cNvSpPr>
            <a:spLocks noGrp="1"/>
          </p:cNvSpPr>
          <p:nvPr>
            <p:ph type="sldNum" sz="quarter" idx="12"/>
          </p:nvPr>
        </p:nvSpPr>
        <p:spPr/>
        <p:txBody>
          <a:bodyPr/>
          <a:lstStyle/>
          <a:p>
            <a:fld id="{E42367A3-023C-4870-9A86-52F994C50B51}" type="slidenum">
              <a:rPr lang="en-US" smtClean="0"/>
              <a:pPr/>
              <a:t>‹#›</a:t>
            </a:fld>
            <a:endParaRPr lang="en-US" dirty="0"/>
          </a:p>
        </p:txBody>
      </p:sp>
      <p:sp>
        <p:nvSpPr>
          <p:cNvPr id="15" name="TextBox 14"/>
          <p:cNvSpPr txBox="1"/>
          <p:nvPr userDrawn="1"/>
        </p:nvSpPr>
        <p:spPr>
          <a:xfrm>
            <a:off x="0" y="6472421"/>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
        <p:nvSpPr>
          <p:cNvPr id="16"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spTree>
    <p:extLst>
      <p:ext uri="{BB962C8B-B14F-4D97-AF65-F5344CB8AC3E}">
        <p14:creationId xmlns:p14="http://schemas.microsoft.com/office/powerpoint/2010/main" val="151375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5805" y="457200"/>
            <a:ext cx="9926595" cy="762000"/>
          </a:xfrm>
        </p:spPr>
        <p:txBody>
          <a:bodyPr>
            <a:normAutofit/>
          </a:bodyPr>
          <a:lstStyle>
            <a:lvl1pPr algn="l">
              <a:defRPr sz="440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1"/>
            <a:ext cx="10668000" cy="44497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251200" y="6446314"/>
            <a:ext cx="5689600" cy="365125"/>
          </a:xfrm>
        </p:spPr>
        <p:txBody>
          <a:bodyPr/>
          <a:lstStyle>
            <a:lvl1pPr>
              <a:defRPr/>
            </a:lvl1pPr>
          </a:lstStyle>
          <a:p>
            <a:r>
              <a:rPr lang="en-US" dirty="0" smtClean="0"/>
              <a:t>ALCOHOL AND TOBACCO TAX AND TRADE BUREAU | TTB</a:t>
            </a:r>
            <a:endParaRPr lang="en-US" dirty="0"/>
          </a:p>
        </p:txBody>
      </p:sp>
      <p:sp>
        <p:nvSpPr>
          <p:cNvPr id="5" name="Slide Number Placeholder 5"/>
          <p:cNvSpPr>
            <a:spLocks noGrp="1"/>
          </p:cNvSpPr>
          <p:nvPr>
            <p:ph type="sldNum" sz="quarter" idx="11"/>
          </p:nvPr>
        </p:nvSpPr>
        <p:spPr>
          <a:xfrm>
            <a:off x="10551885" y="6447472"/>
            <a:ext cx="1625600" cy="365125"/>
          </a:xfrm>
        </p:spPr>
        <p:txBody>
          <a:bodyPr/>
          <a:lstStyle>
            <a:lvl1pPr>
              <a:defRPr>
                <a:latin typeface="+mn-lt"/>
              </a:defRPr>
            </a:lvl1pPr>
          </a:lstStyle>
          <a:p>
            <a:fld id="{BA9696C3-F121-41AC-8403-DB61221B02C3}"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972" y="273877"/>
            <a:ext cx="1141735" cy="1138881"/>
          </a:xfrm>
          <a:prstGeom prst="rect">
            <a:avLst/>
          </a:prstGeom>
        </p:spPr>
      </p:pic>
    </p:spTree>
    <p:extLst>
      <p:ext uri="{BB962C8B-B14F-4D97-AF65-F5344CB8AC3E}">
        <p14:creationId xmlns:p14="http://schemas.microsoft.com/office/powerpoint/2010/main" val="407829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0" y="6356350"/>
            <a:ext cx="12192000" cy="501651"/>
            <a:chOff x="0" y="6356349"/>
            <a:chExt cx="9144000" cy="501651"/>
          </a:xfrm>
        </p:grpSpPr>
        <p:sp>
          <p:nvSpPr>
            <p:cNvPr id="10" name="Rectangle 9"/>
            <p:cNvSpPr/>
            <p:nvPr userDrawn="1"/>
          </p:nvSpPr>
          <p:spPr>
            <a:xfrm>
              <a:off x="0" y="6356350"/>
              <a:ext cx="9144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flipV="1">
              <a:off x="0" y="6356349"/>
              <a:ext cx="9144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title"/>
          </p:nvPr>
        </p:nvSpPr>
        <p:spPr>
          <a:xfrm>
            <a:off x="1717589" y="457200"/>
            <a:ext cx="9864811"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63600" y="1619251"/>
            <a:ext cx="49194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49994" y="1619250"/>
            <a:ext cx="492073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251200" y="6447471"/>
            <a:ext cx="5689600" cy="365125"/>
          </a:xfrm>
        </p:spPr>
        <p:txBody>
          <a:bodyPr/>
          <a:lstStyle>
            <a:lvl1pPr>
              <a:defRPr/>
            </a:lvl1pPr>
          </a:lstStyle>
          <a:p>
            <a:r>
              <a:rPr lang="en-US" dirty="0" smtClean="0"/>
              <a:t>ALCOHOL AND TOBACCO TAX AND TRADE BUREAU | TTB</a:t>
            </a:r>
            <a:endParaRPr lang="en-US" dirty="0"/>
          </a:p>
        </p:txBody>
      </p:sp>
      <p:sp>
        <p:nvSpPr>
          <p:cNvPr id="6" name="Slide Number Placeholder 5"/>
          <p:cNvSpPr>
            <a:spLocks noGrp="1"/>
          </p:cNvSpPr>
          <p:nvPr>
            <p:ph type="sldNum" sz="quarter" idx="11"/>
          </p:nvPr>
        </p:nvSpPr>
        <p:spPr>
          <a:xfrm>
            <a:off x="10566400" y="6447472"/>
            <a:ext cx="1625600" cy="365125"/>
          </a:xfrm>
        </p:spPr>
        <p:txBody>
          <a:bodyPr/>
          <a:lstStyle>
            <a:lvl1pPr>
              <a:defRPr>
                <a:latin typeface="Calibri" panose="020F0502020204030204" pitchFamily="34" charset="0"/>
              </a:defRPr>
            </a:lvl1pPr>
          </a:lstStyle>
          <a:p>
            <a:fld id="{BA9696C3-F121-41AC-8403-DB61221B02C3}"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755" y="268759"/>
            <a:ext cx="1141735" cy="1138881"/>
          </a:xfrm>
          <a:prstGeom prst="rect">
            <a:avLst/>
          </a:prstGeom>
        </p:spPr>
      </p:pic>
      <p:sp>
        <p:nvSpPr>
          <p:cNvPr id="15" name="TextBox 14"/>
          <p:cNvSpPr txBox="1"/>
          <p:nvPr userDrawn="1"/>
        </p:nvSpPr>
        <p:spPr>
          <a:xfrm>
            <a:off x="0" y="6472421"/>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Tree>
    <p:extLst>
      <p:ext uri="{BB962C8B-B14F-4D97-AF65-F5344CB8AC3E}">
        <p14:creationId xmlns:p14="http://schemas.microsoft.com/office/powerpoint/2010/main" val="331382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9753600" cy="762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48415" y="1598838"/>
            <a:ext cx="48524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48415" y="2238600"/>
            <a:ext cx="48524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85653" y="1625180"/>
            <a:ext cx="48522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85653" y="2264942"/>
            <a:ext cx="48522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r>
              <a:rPr lang="en-US" dirty="0" smtClean="0"/>
              <a:t>ALCOHOL AND TOBACCO TAX AND TRADE BUREAU | TTB</a:t>
            </a:r>
            <a:endParaRPr lang="en-US" dirty="0"/>
          </a:p>
        </p:txBody>
      </p:sp>
      <p:sp>
        <p:nvSpPr>
          <p:cNvPr id="8" name="Slide Number Placeholder 5"/>
          <p:cNvSpPr>
            <a:spLocks noGrp="1"/>
          </p:cNvSpPr>
          <p:nvPr>
            <p:ph type="sldNum" sz="quarter" idx="11"/>
          </p:nvPr>
        </p:nvSpPr>
        <p:spPr/>
        <p:txBody>
          <a:bodyPr/>
          <a:lstStyle>
            <a:lvl1pPr>
              <a:defRPr/>
            </a:lvl1pPr>
          </a:lstStyle>
          <a:p>
            <a:fld id="{BA9696C3-F121-41AC-8403-DB61221B02C3}" type="slidenum">
              <a:rPr lang="en-US" smtClean="0"/>
              <a:pPr/>
              <a:t>‹#›</a:t>
            </a:fld>
            <a:endParaRPr lang="en-US" dirty="0"/>
          </a:p>
        </p:txBody>
      </p:sp>
      <p:sp>
        <p:nvSpPr>
          <p:cNvPr id="9" name="TextBox 8"/>
          <p:cNvSpPr txBox="1"/>
          <p:nvPr userDrawn="1"/>
        </p:nvSpPr>
        <p:spPr>
          <a:xfrm>
            <a:off x="406400" y="6429929"/>
            <a:ext cx="2336800" cy="261610"/>
          </a:xfrm>
          <a:prstGeom prst="rect">
            <a:avLst/>
          </a:prstGeom>
          <a:noFill/>
        </p:spPr>
        <p:txBody>
          <a:bodyPr wrap="square" rtlCol="0">
            <a:spAutoFit/>
          </a:bodyPr>
          <a:lstStyle/>
          <a:p>
            <a:pPr algn="ctr"/>
            <a:r>
              <a:rPr lang="en-US" sz="1100" dirty="0" smtClean="0">
                <a:solidFill>
                  <a:schemeClr val="tx1"/>
                </a:solidFill>
              </a:rPr>
              <a:t>2018</a:t>
            </a:r>
            <a:endParaRPr lang="en-US" sz="1100" dirty="0">
              <a:solidFill>
                <a:schemeClr val="tx1"/>
              </a:solidFill>
            </a:endParaRPr>
          </a:p>
        </p:txBody>
      </p:sp>
      <p:sp>
        <p:nvSpPr>
          <p:cNvPr id="12" name="Rectangle 11"/>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Slide Number Placeholder 5"/>
          <p:cNvSpPr txBox="1">
            <a:spLocks/>
          </p:cNvSpPr>
          <p:nvPr userDrawn="1"/>
        </p:nvSpPr>
        <p:spPr>
          <a:xfrm>
            <a:off x="10566400" y="6447472"/>
            <a:ext cx="162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100" kern="120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696C3-F121-41AC-8403-DB61221B02C3}" type="slidenum">
              <a:rPr lang="en-US" sz="1100" smtClean="0"/>
              <a:pPr/>
              <a:t>‹#›</a:t>
            </a:fld>
            <a:endParaRPr lang="en-US" sz="1100"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58" y="268759"/>
            <a:ext cx="1141735" cy="1138881"/>
          </a:xfrm>
          <a:prstGeom prst="rect">
            <a:avLst/>
          </a:prstGeom>
        </p:spPr>
      </p:pic>
      <p:sp>
        <p:nvSpPr>
          <p:cNvPr id="19" name="TextBox 18"/>
          <p:cNvSpPr txBox="1"/>
          <p:nvPr userDrawn="1"/>
        </p:nvSpPr>
        <p:spPr>
          <a:xfrm>
            <a:off x="0" y="6472421"/>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
        <p:nvSpPr>
          <p:cNvPr id="21" name="Footer Placeholder 4"/>
          <p:cNvSpPr txBox="1">
            <a:spLocks/>
          </p:cNvSpPr>
          <p:nvPr userDrawn="1"/>
        </p:nvSpPr>
        <p:spPr>
          <a:xfrm>
            <a:off x="3251200" y="6472421"/>
            <a:ext cx="5689600" cy="365125"/>
          </a:xfrm>
          <a:prstGeom prst="rect">
            <a:avLst/>
          </a:prstGeom>
        </p:spPr>
        <p:txBody>
          <a:bodyPr vert="horz" lIns="91440" tIns="45720" rIns="91440" bIns="45720" rtlCol="0" anchor="ctr"/>
          <a:lstStyle>
            <a:defPPr>
              <a:defRPr lang="en-US"/>
            </a:defPPr>
            <a:lvl1pPr marL="0" algn="ctr" defTabSz="457200" rtl="0" eaLnBrk="1" fontAlgn="auto" latinLnBrk="0" hangingPunct="1">
              <a:spcBef>
                <a:spcPts val="0"/>
              </a:spcBef>
              <a:spcAft>
                <a:spcPts val="0"/>
              </a:spcAft>
              <a:defRPr sz="1200" kern="1200">
                <a:solidFill>
                  <a:schemeClr val="bg1"/>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ALCOHOL AND TOBACCO TAX AND TRADE BUREAU | TTB</a:t>
            </a:r>
            <a:endParaRPr lang="en-US" dirty="0"/>
          </a:p>
        </p:txBody>
      </p:sp>
    </p:spTree>
    <p:extLst>
      <p:ext uri="{BB962C8B-B14F-4D97-AF65-F5344CB8AC3E}">
        <p14:creationId xmlns:p14="http://schemas.microsoft.com/office/powerpoint/2010/main" val="339582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1727" y="1418219"/>
            <a:ext cx="6299200" cy="2743200"/>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1"/>
          </p:nvPr>
        </p:nvSpPr>
        <p:spPr>
          <a:xfrm>
            <a:off x="10562772" y="6481763"/>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1" name="Subtitle 2"/>
          <p:cNvSpPr>
            <a:spLocks noGrp="1"/>
          </p:cNvSpPr>
          <p:nvPr>
            <p:ph type="subTitle" idx="1" hasCustomPrompt="1"/>
          </p:nvPr>
        </p:nvSpPr>
        <p:spPr>
          <a:xfrm>
            <a:off x="1198605" y="4354005"/>
            <a:ext cx="5772322" cy="1295400"/>
          </a:xfrm>
        </p:spPr>
        <p:txBody>
          <a:bodyPr anchor="ctr">
            <a:normAutofit/>
          </a:bodyPr>
          <a:lstStyle>
            <a:lvl1pPr marL="0" indent="0" algn="l">
              <a:buNone/>
              <a:defRPr sz="3000">
                <a:solidFill>
                  <a:schemeClr val="tx1"/>
                </a:solidFill>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Footer Placeholder 4"/>
          <p:cNvSpPr>
            <a:spLocks noGrp="1"/>
          </p:cNvSpPr>
          <p:nvPr>
            <p:ph type="ftr" sz="quarter" idx="10"/>
          </p:nvPr>
        </p:nvSpPr>
        <p:spPr>
          <a:xfrm>
            <a:off x="3251200" y="6446314"/>
            <a:ext cx="5689600" cy="365125"/>
          </a:xfrm>
        </p:spPr>
        <p:txBody>
          <a:bodyPr/>
          <a:lstStyle>
            <a:lvl1pPr>
              <a:defRPr/>
            </a:lvl1pPr>
          </a:lstStyle>
          <a:p>
            <a:r>
              <a:rPr lang="en-US" dirty="0" smtClean="0"/>
              <a:t>ALCOHOL AND TOBACCO TAX AND TRADE BUREAU | TTB</a:t>
            </a:r>
            <a:endParaRPr lang="en-US" dirty="0"/>
          </a:p>
        </p:txBody>
      </p:sp>
      <p:sp>
        <p:nvSpPr>
          <p:cNvPr id="14" name="Subtitle 2"/>
          <p:cNvSpPr txBox="1">
            <a:spLocks/>
          </p:cNvSpPr>
          <p:nvPr userDrawn="1"/>
        </p:nvSpPr>
        <p:spPr bwMode="auto">
          <a:xfrm>
            <a:off x="1198605" y="5361826"/>
            <a:ext cx="5772322" cy="96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defTabSz="457200" rtl="0" eaLnBrk="1" fontAlgn="base" hangingPunct="1">
              <a:spcBef>
                <a:spcPct val="20000"/>
              </a:spcBef>
              <a:spcAft>
                <a:spcPct val="0"/>
              </a:spcAft>
              <a:buFont typeface="Arial" charset="0"/>
              <a:buNone/>
              <a:defRPr sz="32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mn-cs"/>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Calibri" panose="020F0502020204030204" pitchFamily="34" charset="0"/>
                <a:ea typeface="+mn-ea"/>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Calibri" panose="020F0502020204030204" pitchFamily="34" charset="0"/>
                <a:ea typeface="+mn-ea"/>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Calibri" panose="020F0502020204030204" pitchFamily="34" charset="0"/>
                <a:ea typeface="+mn-ea"/>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Calibri" panose="020F0502020204030204" pitchFamily="34"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6363" y="0"/>
            <a:ext cx="4214771" cy="6322156"/>
          </a:xfrm>
          <a:prstGeom prst="rect">
            <a:avLst/>
          </a:prstGeom>
        </p:spPr>
      </p:pic>
    </p:spTree>
    <p:extLst>
      <p:ext uri="{BB962C8B-B14F-4D97-AF65-F5344CB8AC3E}">
        <p14:creationId xmlns:p14="http://schemas.microsoft.com/office/powerpoint/2010/main" val="407548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299855" cy="6326372"/>
          </a:xfrm>
          <a:prstGeom prst="rect">
            <a:avLst/>
          </a:prstGeom>
        </p:spPr>
      </p:pic>
      <p:sp>
        <p:nvSpPr>
          <p:cNvPr id="2" name="Title 1"/>
          <p:cNvSpPr>
            <a:spLocks noGrp="1"/>
          </p:cNvSpPr>
          <p:nvPr>
            <p:ph type="title"/>
          </p:nvPr>
        </p:nvSpPr>
        <p:spPr>
          <a:xfrm>
            <a:off x="3830594" y="1288863"/>
            <a:ext cx="7486959" cy="2640585"/>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830594" y="4359914"/>
            <a:ext cx="7486959"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5406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231758" cy="6347637"/>
          </a:xfrm>
          <a:prstGeom prst="rect">
            <a:avLst/>
          </a:prstGeom>
        </p:spPr>
      </p:pic>
      <p:sp>
        <p:nvSpPr>
          <p:cNvPr id="2" name="Title 1"/>
          <p:cNvSpPr>
            <a:spLocks noGrp="1"/>
          </p:cNvSpPr>
          <p:nvPr>
            <p:ph type="title"/>
          </p:nvPr>
        </p:nvSpPr>
        <p:spPr>
          <a:xfrm>
            <a:off x="3830594" y="1288863"/>
            <a:ext cx="7486959" cy="2640585"/>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830594" y="4359914"/>
            <a:ext cx="7486959"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6520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4263657" cy="6359683"/>
          </a:xfrm>
          <a:prstGeom prst="rect">
            <a:avLst/>
          </a:prstGeom>
        </p:spPr>
      </p:pic>
      <p:sp>
        <p:nvSpPr>
          <p:cNvPr id="2" name="Title 1"/>
          <p:cNvSpPr>
            <a:spLocks noGrp="1"/>
          </p:cNvSpPr>
          <p:nvPr>
            <p:ph type="title"/>
          </p:nvPr>
        </p:nvSpPr>
        <p:spPr>
          <a:xfrm>
            <a:off x="3830594" y="1288863"/>
            <a:ext cx="7486959" cy="2640585"/>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830594" y="4359914"/>
            <a:ext cx="7486959"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6391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293645" cy="6337005"/>
          </a:xfrm>
          <a:prstGeom prst="rect">
            <a:avLst/>
          </a:prstGeom>
        </p:spPr>
      </p:pic>
      <p:sp>
        <p:nvSpPr>
          <p:cNvPr id="2" name="Title 1"/>
          <p:cNvSpPr>
            <a:spLocks noGrp="1"/>
          </p:cNvSpPr>
          <p:nvPr>
            <p:ph type="title"/>
          </p:nvPr>
        </p:nvSpPr>
        <p:spPr>
          <a:xfrm>
            <a:off x="3830594" y="1288863"/>
            <a:ext cx="7486959" cy="2640585"/>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830594" y="4359914"/>
            <a:ext cx="7486959"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3519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userDrawn="1">
            <p:ph type="title"/>
          </p:nvPr>
        </p:nvSpPr>
        <p:spPr>
          <a:xfrm>
            <a:off x="1652016" y="458469"/>
            <a:ext cx="9930384"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userDrawn="1">
            <p:ph type="body" idx="1"/>
          </p:nvPr>
        </p:nvSpPr>
        <p:spPr bwMode="auto">
          <a:xfrm>
            <a:off x="518984" y="1676401"/>
            <a:ext cx="11063416"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userDrawn="1">
            <p:ph type="ftr" sz="quarter" idx="3"/>
          </p:nvPr>
        </p:nvSpPr>
        <p:spPr>
          <a:xfrm>
            <a:off x="3251200" y="6424614"/>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sp>
        <p:nvSpPr>
          <p:cNvPr id="6" name="Slide Number Placeholder 5"/>
          <p:cNvSpPr>
            <a:spLocks noGrp="1"/>
          </p:cNvSpPr>
          <p:nvPr userDrawn="1">
            <p:ph type="sldNum" sz="quarter" idx="4"/>
          </p:nvPr>
        </p:nvSpPr>
        <p:spPr>
          <a:xfrm>
            <a:off x="10528300" y="6418897"/>
            <a:ext cx="162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fld id="{BA9696C3-F121-41AC-8403-DB61221B02C3}" type="slidenum">
              <a:rPr lang="en-US" smtClean="0"/>
              <a:pPr/>
              <a:t>‹#›</a:t>
            </a:fld>
            <a:endParaRPr lang="en-US" dirty="0"/>
          </a:p>
        </p:txBody>
      </p:sp>
      <p:sp>
        <p:nvSpPr>
          <p:cNvPr id="9" name="TextBox 8"/>
          <p:cNvSpPr txBox="1"/>
          <p:nvPr userDrawn="1"/>
        </p:nvSpPr>
        <p:spPr>
          <a:xfrm>
            <a:off x="0" y="6468677"/>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Tree>
    <p:extLst>
      <p:ext uri="{BB962C8B-B14F-4D97-AF65-F5344CB8AC3E}">
        <p14:creationId xmlns:p14="http://schemas.microsoft.com/office/powerpoint/2010/main" val="3021605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457200" rtl="0" eaLnBrk="1" fontAlgn="base" hangingPunct="1">
        <a:spcBef>
          <a:spcPct val="0"/>
        </a:spcBef>
        <a:spcAft>
          <a:spcPct val="0"/>
        </a:spcAft>
        <a:defRPr sz="4400" b="1" kern="120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defTabSz="457200" rtl="0" eaLnBrk="1" fontAlgn="base" hangingPunct="1">
        <a:spcBef>
          <a:spcPct val="0"/>
        </a:spcBef>
        <a:spcAft>
          <a:spcPct val="0"/>
        </a:spcAft>
        <a:defRPr sz="4200" b="1">
          <a:solidFill>
            <a:srgbClr val="17375E"/>
          </a:solidFill>
          <a:latin typeface="Calisto MT" pitchFamily="18" charset="0"/>
        </a:defRPr>
      </a:lvl2pPr>
      <a:lvl3pPr algn="ctr" defTabSz="457200" rtl="0" eaLnBrk="1" fontAlgn="base" hangingPunct="1">
        <a:spcBef>
          <a:spcPct val="0"/>
        </a:spcBef>
        <a:spcAft>
          <a:spcPct val="0"/>
        </a:spcAft>
        <a:defRPr sz="4200" b="1">
          <a:solidFill>
            <a:srgbClr val="17375E"/>
          </a:solidFill>
          <a:latin typeface="Calisto MT" pitchFamily="18" charset="0"/>
        </a:defRPr>
      </a:lvl3pPr>
      <a:lvl4pPr algn="ctr" defTabSz="457200" rtl="0" eaLnBrk="1" fontAlgn="base" hangingPunct="1">
        <a:spcBef>
          <a:spcPct val="0"/>
        </a:spcBef>
        <a:spcAft>
          <a:spcPct val="0"/>
        </a:spcAft>
        <a:defRPr sz="4200" b="1">
          <a:solidFill>
            <a:srgbClr val="17375E"/>
          </a:solidFill>
          <a:latin typeface="Calisto MT" pitchFamily="18" charset="0"/>
        </a:defRPr>
      </a:lvl4pPr>
      <a:lvl5pPr algn="ctr" defTabSz="457200" rtl="0" eaLnBrk="1" fontAlgn="base" hangingPunct="1">
        <a:spcBef>
          <a:spcPct val="0"/>
        </a:spcBef>
        <a:spcAft>
          <a:spcPct val="0"/>
        </a:spcAft>
        <a:defRPr sz="4200" b="1">
          <a:solidFill>
            <a:srgbClr val="17375E"/>
          </a:solidFill>
          <a:latin typeface="Calisto MT" pitchFamily="18" charset="0"/>
        </a:defRPr>
      </a:lvl5pPr>
      <a:lvl6pPr marL="457200" algn="ctr" defTabSz="457200" rtl="0" eaLnBrk="1" fontAlgn="base" hangingPunct="1">
        <a:spcBef>
          <a:spcPct val="0"/>
        </a:spcBef>
        <a:spcAft>
          <a:spcPct val="0"/>
        </a:spcAft>
        <a:defRPr sz="4200" b="1">
          <a:solidFill>
            <a:srgbClr val="17375E"/>
          </a:solidFill>
          <a:latin typeface="Calisto MT" pitchFamily="18" charset="0"/>
        </a:defRPr>
      </a:lvl6pPr>
      <a:lvl7pPr marL="914400" algn="ctr" defTabSz="457200" rtl="0" eaLnBrk="1" fontAlgn="base" hangingPunct="1">
        <a:spcBef>
          <a:spcPct val="0"/>
        </a:spcBef>
        <a:spcAft>
          <a:spcPct val="0"/>
        </a:spcAft>
        <a:defRPr sz="4200" b="1">
          <a:solidFill>
            <a:srgbClr val="17375E"/>
          </a:solidFill>
          <a:latin typeface="Calisto MT" pitchFamily="18" charset="0"/>
        </a:defRPr>
      </a:lvl7pPr>
      <a:lvl8pPr marL="1371600" algn="ctr" defTabSz="457200" rtl="0" eaLnBrk="1" fontAlgn="base" hangingPunct="1">
        <a:spcBef>
          <a:spcPct val="0"/>
        </a:spcBef>
        <a:spcAft>
          <a:spcPct val="0"/>
        </a:spcAft>
        <a:defRPr sz="4200" b="1">
          <a:solidFill>
            <a:srgbClr val="17375E"/>
          </a:solidFill>
          <a:latin typeface="Calisto MT" pitchFamily="18" charset="0"/>
        </a:defRPr>
      </a:lvl8pPr>
      <a:lvl9pPr marL="1828800" algn="ctr" defTabSz="457200" rtl="0" eaLnBrk="1" fontAlgn="base" hangingPunct="1">
        <a:spcBef>
          <a:spcPct val="0"/>
        </a:spcBef>
        <a:spcAft>
          <a:spcPct val="0"/>
        </a:spcAft>
        <a:defRPr sz="4200" b="1">
          <a:solidFill>
            <a:srgbClr val="17375E"/>
          </a:solidFill>
          <a:latin typeface="Calisto MT" pitchFamily="18"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17375E"/>
          </a:solidFill>
          <a:latin typeface="Calibri" panose="020F0502020204030204" pitchFamily="34" charset="0"/>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17375E"/>
          </a:solidFill>
          <a:latin typeface="Calibri" panose="020F0502020204030204" pitchFamily="34" charset="0"/>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17375E"/>
          </a:solidFill>
          <a:latin typeface="Calibri" panose="020F0502020204030204" pitchFamily="34" charset="0"/>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17375E"/>
          </a:solidFill>
          <a:latin typeface="Calibri" panose="020F0502020204030204" pitchFamily="34" charset="0"/>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17375E"/>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tb.gov/webforms/contact_nrc.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hyperlink" Target="https://ttb.gov/webforms/contact_alfd.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hyperlink" Target="https://www.ttb.gov/webforms/contact_ssd.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hyperlink" Target="https://www.ttb.gov/webforms/contact_RRD.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hyperlink" Target="mailto:TradePractices@ttb.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ttbwa-lcb-trade-practice-seminar-pm-ticket.eventbrite.com/" TargetMode="External"/><Relationship Id="rId3" Type="http://schemas.openxmlformats.org/officeDocument/2006/relationships/hyperlink" Target="https://ttbnysla-trade-practice-seminar-am-tickets.eventbrite.com/" TargetMode="External"/><Relationship Id="rId7" Type="http://schemas.openxmlformats.org/officeDocument/2006/relationships/hyperlink" Target="https://ttbwa-lcb-trade-practice-seminar-am-tickets.eventbrit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tbcaabc-trade-practice-seminar-pm.eventbrite.com/" TargetMode="External"/><Relationship Id="rId5" Type="http://schemas.openxmlformats.org/officeDocument/2006/relationships/hyperlink" Target="https://ttbcaabc-trade-practice-seminar-am.eventbrite.com/" TargetMode="External"/><Relationship Id="rId10" Type="http://schemas.openxmlformats.org/officeDocument/2006/relationships/hyperlink" Target="https://www.ttb.gov/news/registration-open-2019-trade-practice-seminars.shtml" TargetMode="External"/><Relationship Id="rId4" Type="http://schemas.openxmlformats.org/officeDocument/2006/relationships/hyperlink" Target="https://ttbnysla-trade-practice-seminar-pm-tickets.eventbrite.com/" TargetMode="External"/><Relationship Id="rId9" Type="http://schemas.openxmlformats.org/officeDocument/2006/relationships/hyperlink" Target="https://ttbmo-atc-trade-practice-seminar-am-tickets.eventbrit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gi-bin/text-idx?c=ecfr;sid=33fc0c0194b58b6fe95208945b5c637a;rgn=div5;view=text;node=27:1.0.1.1.20;idno=27;cc=ecf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ecfr.gov/cgi-bin/text-idx?c=ecfr;sid=33fc0c0194b58b6fe95208945b5c637a;rgn=div5;view=text;node=27:1.0.1.1.5;idno=27;cc=ecfr"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ttb.gov/rulings/2008-3.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tb.gov/industry_circulars/archives/18-5.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hyperlink" Target="https://csms.cbp.gov/viewmssg.asp?Recid=23602&amp;page=&amp;srch_argv=18-000403&amp;srchtype=all&amp;btype=&amp;sortby=&amp;sb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ttb.gov/procedures/2018-1.s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ttb.gov/pdf/ttb_strategic_plan_print_v2.pdf"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smtClean="0"/>
              <a:t>TTB Bootcamp for Brewers</a:t>
            </a:r>
            <a:endParaRPr lang="en-US" dirty="0"/>
          </a:p>
        </p:txBody>
      </p:sp>
      <p:sp>
        <p:nvSpPr>
          <p:cNvPr id="7" name="Subtitle 6"/>
          <p:cNvSpPr>
            <a:spLocks noGrp="1"/>
          </p:cNvSpPr>
          <p:nvPr>
            <p:ph type="subTitle" idx="1"/>
          </p:nvPr>
        </p:nvSpPr>
        <p:spPr/>
        <p:txBody>
          <a:bodyPr/>
          <a:lstStyle/>
          <a:p>
            <a:r>
              <a:rPr lang="en-US" dirty="0" smtClean="0"/>
              <a:t>Craft Brewers Conference </a:t>
            </a:r>
          </a:p>
          <a:p>
            <a:r>
              <a:rPr lang="en-US" dirty="0" smtClean="0"/>
              <a:t>Denver | April 8, 2019</a:t>
            </a:r>
            <a:endParaRPr lang="en-US" dirty="0"/>
          </a:p>
        </p:txBody>
      </p:sp>
    </p:spTree>
    <p:extLst>
      <p:ext uri="{BB962C8B-B14F-4D97-AF65-F5344CB8AC3E}">
        <p14:creationId xmlns:p14="http://schemas.microsoft.com/office/powerpoint/2010/main" val="2389312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Revenue Center</a:t>
            </a:r>
            <a:endParaRPr lang="en-US" dirty="0"/>
          </a:p>
        </p:txBody>
      </p:sp>
      <p:sp>
        <p:nvSpPr>
          <p:cNvPr id="3" name="Content Placeholder 2"/>
          <p:cNvSpPr>
            <a:spLocks noGrp="1"/>
          </p:cNvSpPr>
          <p:nvPr>
            <p:ph idx="1"/>
          </p:nvPr>
        </p:nvSpPr>
        <p:spPr/>
        <p:txBody>
          <a:bodyPr/>
          <a:lstStyle/>
          <a:p>
            <a:r>
              <a:rPr lang="en-US" dirty="0" smtClean="0"/>
              <a:t>Issues permits/notices/registrations </a:t>
            </a:r>
          </a:p>
          <a:p>
            <a:r>
              <a:rPr lang="en-US" dirty="0" smtClean="0"/>
              <a:t>Processes tax returns, operational reports, and claims </a:t>
            </a:r>
          </a:p>
          <a:p>
            <a:endParaRPr lang="en-US" dirty="0" smtClean="0"/>
          </a:p>
          <a:p>
            <a:r>
              <a:rPr lang="en-US" dirty="0" smtClean="0"/>
              <a:t>Located in Cincinnati, Ohio</a:t>
            </a:r>
          </a:p>
          <a:p>
            <a:r>
              <a:rPr lang="en-US" dirty="0" smtClean="0"/>
              <a:t>Toll-Free: 877-882-3277</a:t>
            </a:r>
          </a:p>
          <a:p>
            <a:r>
              <a:rPr lang="en-US" dirty="0" smtClean="0"/>
              <a:t>Web Form: </a:t>
            </a:r>
            <a:r>
              <a:rPr lang="en-US" dirty="0" smtClean="0">
                <a:hlinkClick r:id="rId2"/>
              </a:rPr>
              <a:t>Submit Online Inquiry</a:t>
            </a:r>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639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Organizational Chart</a:t>
            </a:r>
            <a:endParaRPr lang="en-US" dirty="0"/>
          </a:p>
        </p:txBody>
      </p:sp>
      <p:graphicFrame>
        <p:nvGraphicFramePr>
          <p:cNvPr id="6" name="Content Placeholder 5"/>
          <p:cNvGraphicFramePr>
            <a:graphicFrameLocks noGrp="1"/>
          </p:cNvGraphicFramePr>
          <p:nvPr>
            <p:ph idx="1"/>
            <p:extLst/>
          </p:nvPr>
        </p:nvGraphicFramePr>
        <p:xfrm>
          <a:off x="445008" y="1377696"/>
          <a:ext cx="11301984" cy="4626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90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Alcohol Labeling and Formulation Division</a:t>
            </a:r>
            <a:endParaRPr lang="en-US" dirty="0"/>
          </a:p>
        </p:txBody>
      </p:sp>
      <p:sp>
        <p:nvSpPr>
          <p:cNvPr id="3" name="Content Placeholder 2"/>
          <p:cNvSpPr>
            <a:spLocks noGrp="1"/>
          </p:cNvSpPr>
          <p:nvPr>
            <p:ph idx="1"/>
          </p:nvPr>
        </p:nvSpPr>
        <p:spPr/>
        <p:txBody>
          <a:bodyPr/>
          <a:lstStyle/>
          <a:p>
            <a:r>
              <a:rPr lang="en-US" dirty="0" smtClean="0"/>
              <a:t>Processes applications for formula approval</a:t>
            </a:r>
          </a:p>
          <a:p>
            <a:r>
              <a:rPr lang="en-US" dirty="0" smtClean="0"/>
              <a:t>Processes applications for label approval</a:t>
            </a:r>
          </a:p>
          <a:p>
            <a:endParaRPr lang="en-US" dirty="0" smtClean="0"/>
          </a:p>
          <a:p>
            <a:r>
              <a:rPr lang="en-US" dirty="0" smtClean="0"/>
              <a:t>Located in Washington, DC</a:t>
            </a:r>
          </a:p>
          <a:p>
            <a:r>
              <a:rPr lang="en-US" dirty="0" smtClean="0"/>
              <a:t>Toll-Free: 866-927-2533 </a:t>
            </a:r>
          </a:p>
          <a:p>
            <a:r>
              <a:rPr lang="en-US" dirty="0" smtClean="0"/>
              <a:t>Web Form: </a:t>
            </a:r>
            <a:r>
              <a:rPr lang="en-US" dirty="0" smtClean="0">
                <a:hlinkClick r:id="rId2"/>
              </a:rPr>
              <a:t>Submit Online Inquiry</a:t>
            </a:r>
            <a:r>
              <a:rPr lang="en-US" dirty="0" smtClean="0"/>
              <a:t> </a:t>
            </a:r>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779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Organizational Chart</a:t>
            </a:r>
            <a:endParaRPr lang="en-US" dirty="0"/>
          </a:p>
        </p:txBody>
      </p:sp>
      <p:graphicFrame>
        <p:nvGraphicFramePr>
          <p:cNvPr id="6" name="Content Placeholder 5"/>
          <p:cNvGraphicFramePr>
            <a:graphicFrameLocks noGrp="1"/>
          </p:cNvGraphicFramePr>
          <p:nvPr>
            <p:ph idx="1"/>
            <p:extLst/>
          </p:nvPr>
        </p:nvGraphicFramePr>
        <p:xfrm>
          <a:off x="445008" y="1377696"/>
          <a:ext cx="11301984" cy="4626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035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Services Division</a:t>
            </a:r>
            <a:endParaRPr lang="en-US" dirty="0"/>
          </a:p>
        </p:txBody>
      </p:sp>
      <p:sp>
        <p:nvSpPr>
          <p:cNvPr id="3" name="Content Placeholder 2"/>
          <p:cNvSpPr>
            <a:spLocks noGrp="1"/>
          </p:cNvSpPr>
          <p:nvPr>
            <p:ph idx="1"/>
          </p:nvPr>
        </p:nvSpPr>
        <p:spPr/>
        <p:txBody>
          <a:bodyPr/>
          <a:lstStyle/>
          <a:p>
            <a:r>
              <a:rPr lang="en-US" dirty="0" smtClean="0"/>
              <a:t>Beverage Alcohol Laboratory</a:t>
            </a:r>
          </a:p>
          <a:p>
            <a:pPr lvl="1"/>
            <a:r>
              <a:rPr lang="en-US" dirty="0" smtClean="0"/>
              <a:t>Performs analysis of samples for formula approval for certain domestic and imported products</a:t>
            </a:r>
          </a:p>
          <a:p>
            <a:pPr lvl="1"/>
            <a:endParaRPr lang="en-US" dirty="0" smtClean="0"/>
          </a:p>
          <a:p>
            <a:pPr lvl="1"/>
            <a:r>
              <a:rPr lang="en-US" dirty="0" smtClean="0"/>
              <a:t>Located in Beltsville, Maryland</a:t>
            </a:r>
          </a:p>
          <a:p>
            <a:pPr lvl="1"/>
            <a:r>
              <a:rPr lang="en-US" dirty="0" smtClean="0"/>
              <a:t>240-264-1665</a:t>
            </a:r>
          </a:p>
          <a:p>
            <a:pPr lvl="1"/>
            <a:r>
              <a:rPr lang="en-US" dirty="0" smtClean="0"/>
              <a:t>Web Form: </a:t>
            </a:r>
            <a:r>
              <a:rPr lang="en-US" dirty="0" smtClean="0">
                <a:hlinkClick r:id="rId2"/>
              </a:rPr>
              <a:t>Submit an Online Inquiry</a:t>
            </a:r>
            <a:r>
              <a:rPr lang="en-US" dirty="0" smtClean="0"/>
              <a:t> </a:t>
            </a:r>
          </a:p>
          <a:p>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219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Organizational Chart</a:t>
            </a:r>
            <a:endParaRPr lang="en-US" dirty="0"/>
          </a:p>
        </p:txBody>
      </p:sp>
      <p:graphicFrame>
        <p:nvGraphicFramePr>
          <p:cNvPr id="6" name="Content Placeholder 5"/>
          <p:cNvGraphicFramePr>
            <a:graphicFrameLocks noGrp="1"/>
          </p:cNvGraphicFramePr>
          <p:nvPr>
            <p:ph idx="1"/>
            <p:extLst/>
          </p:nvPr>
        </p:nvGraphicFramePr>
        <p:xfrm>
          <a:off x="445008" y="1377696"/>
          <a:ext cx="11301984" cy="4626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49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and Rulings Division</a:t>
            </a:r>
            <a:endParaRPr lang="en-US" dirty="0"/>
          </a:p>
        </p:txBody>
      </p:sp>
      <p:sp>
        <p:nvSpPr>
          <p:cNvPr id="3" name="Content Placeholder 2"/>
          <p:cNvSpPr>
            <a:spLocks noGrp="1"/>
          </p:cNvSpPr>
          <p:nvPr>
            <p:ph idx="1"/>
          </p:nvPr>
        </p:nvSpPr>
        <p:spPr/>
        <p:txBody>
          <a:bodyPr/>
          <a:lstStyle/>
          <a:p>
            <a:r>
              <a:rPr lang="en-US" dirty="0" smtClean="0"/>
              <a:t>Develops and publishes new and amended TTB regulations</a:t>
            </a:r>
          </a:p>
          <a:p>
            <a:r>
              <a:rPr lang="en-US" dirty="0" smtClean="0"/>
              <a:t>Develops and publishes industry guidance</a:t>
            </a:r>
          </a:p>
          <a:p>
            <a:r>
              <a:rPr lang="en-US" dirty="0" smtClean="0"/>
              <a:t>Evaluates requests for variances/alternate procedures</a:t>
            </a:r>
          </a:p>
          <a:p>
            <a:endParaRPr lang="en-US" dirty="0" smtClean="0"/>
          </a:p>
          <a:p>
            <a:r>
              <a:rPr lang="en-US" dirty="0" smtClean="0"/>
              <a:t>Located in Washington, DC </a:t>
            </a:r>
          </a:p>
          <a:p>
            <a:r>
              <a:rPr lang="en-US" dirty="0" smtClean="0"/>
              <a:t>202-453-2265</a:t>
            </a:r>
          </a:p>
          <a:p>
            <a:r>
              <a:rPr lang="en-US" dirty="0" smtClean="0"/>
              <a:t>Web form: </a:t>
            </a:r>
            <a:r>
              <a:rPr lang="en-US" dirty="0" smtClean="0">
                <a:hlinkClick r:id="rId2"/>
              </a:rPr>
              <a:t>Submit Online Inquiry</a:t>
            </a:r>
            <a:endParaRPr lang="en-US" dirty="0" smtClean="0"/>
          </a:p>
          <a:p>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834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Organizational Chart</a:t>
            </a:r>
            <a:endParaRPr lang="en-US" dirty="0"/>
          </a:p>
        </p:txBody>
      </p:sp>
      <p:graphicFrame>
        <p:nvGraphicFramePr>
          <p:cNvPr id="6" name="Content Placeholder 5"/>
          <p:cNvGraphicFramePr>
            <a:graphicFrameLocks noGrp="1"/>
          </p:cNvGraphicFramePr>
          <p:nvPr>
            <p:ph idx="1"/>
            <p:extLst/>
          </p:nvPr>
        </p:nvGraphicFramePr>
        <p:xfrm>
          <a:off x="445008" y="1377696"/>
          <a:ext cx="11301984" cy="4626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817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 Audit &amp; Trade Investigations Divisions </a:t>
            </a:r>
            <a:r>
              <a:rPr lang="en-US" sz="3600" dirty="0" smtClean="0"/>
              <a:t>(Field Enforcement)</a:t>
            </a:r>
            <a:endParaRPr lang="en-US" sz="3600" dirty="0"/>
          </a:p>
        </p:txBody>
      </p:sp>
      <p:sp>
        <p:nvSpPr>
          <p:cNvPr id="3" name="Content Placeholder 2"/>
          <p:cNvSpPr>
            <a:spLocks noGrp="1"/>
          </p:cNvSpPr>
          <p:nvPr>
            <p:ph idx="1"/>
          </p:nvPr>
        </p:nvSpPr>
        <p:spPr/>
        <p:txBody>
          <a:bodyPr/>
          <a:lstStyle/>
          <a:p>
            <a:r>
              <a:rPr lang="en-US" dirty="0" smtClean="0"/>
              <a:t>Ensures the proper payment of excise taxes </a:t>
            </a:r>
          </a:p>
          <a:p>
            <a:r>
              <a:rPr lang="en-US" dirty="0" smtClean="0"/>
              <a:t>Ensures compliance with laws and regulations</a:t>
            </a:r>
          </a:p>
          <a:p>
            <a:r>
              <a:rPr lang="en-US" dirty="0" smtClean="0"/>
              <a:t>Conducts trade practice investigations</a:t>
            </a:r>
          </a:p>
          <a:p>
            <a:endParaRPr lang="en-US" sz="900" dirty="0" smtClean="0"/>
          </a:p>
          <a:p>
            <a:r>
              <a:rPr lang="en-US" dirty="0" smtClean="0"/>
              <a:t>Located throughout the U.S.A.</a:t>
            </a:r>
          </a:p>
          <a:p>
            <a:endParaRPr lang="en-US" sz="900" dirty="0" smtClean="0"/>
          </a:p>
          <a:p>
            <a:r>
              <a:rPr lang="en-US" dirty="0" smtClean="0"/>
              <a:t>For questions about trade practices:</a:t>
            </a:r>
          </a:p>
          <a:p>
            <a:pPr lvl="1"/>
            <a:r>
              <a:rPr lang="en-US" dirty="0" smtClean="0"/>
              <a:t>202-453-2251</a:t>
            </a:r>
          </a:p>
          <a:p>
            <a:pPr lvl="1"/>
            <a:r>
              <a:rPr lang="en-US" dirty="0" smtClean="0">
                <a:hlinkClick r:id="rId2"/>
              </a:rPr>
              <a:t>TradePractices@ttb.gov</a:t>
            </a:r>
            <a:r>
              <a:rPr lang="en-US" dirty="0" smtClean="0"/>
              <a:t> </a:t>
            </a:r>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771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96902" y="458530"/>
            <a:ext cx="9926595" cy="762000"/>
          </a:xfrm>
        </p:spPr>
        <p:txBody>
          <a:bodyPr>
            <a:normAutofit fontScale="90000"/>
          </a:bodyPr>
          <a:lstStyle/>
          <a:p>
            <a:r>
              <a:rPr lang="en-US" dirty="0" smtClean="0">
                <a:solidFill>
                  <a:schemeClr val="tx2">
                    <a:lumMod val="50000"/>
                  </a:schemeClr>
                </a:solidFill>
              </a:rPr>
              <a:t>Registration is Open for the Free </a:t>
            </a:r>
            <a:br>
              <a:rPr lang="en-US" dirty="0" smtClean="0">
                <a:solidFill>
                  <a:schemeClr val="tx2">
                    <a:lumMod val="50000"/>
                  </a:schemeClr>
                </a:solidFill>
              </a:rPr>
            </a:br>
            <a:r>
              <a:rPr lang="en-US" dirty="0" smtClean="0">
                <a:solidFill>
                  <a:schemeClr val="tx2">
                    <a:lumMod val="50000"/>
                  </a:schemeClr>
                </a:solidFill>
              </a:rPr>
              <a:t>TTB Trade Practice Seminars</a:t>
            </a:r>
            <a:endParaRPr lang="en-US" dirty="0">
              <a:solidFill>
                <a:schemeClr val="tx2">
                  <a:lumMod val="50000"/>
                </a:schemeClr>
              </a:solidFill>
            </a:endParaRPr>
          </a:p>
        </p:txBody>
      </p:sp>
      <p:graphicFrame>
        <p:nvGraphicFramePr>
          <p:cNvPr id="9" name="Content Placeholder 8"/>
          <p:cNvGraphicFramePr>
            <a:graphicFrameLocks noGrp="1"/>
          </p:cNvGraphicFramePr>
          <p:nvPr>
            <p:ph idx="1"/>
          </p:nvPr>
        </p:nvGraphicFramePr>
        <p:xfrm>
          <a:off x="1077075" y="1582220"/>
          <a:ext cx="10037851" cy="4387065"/>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3858232">
                  <a:extLst>
                    <a:ext uri="{9D8B030D-6E8A-4147-A177-3AD203B41FA5}">
                      <a16:colId xmlns:a16="http://schemas.microsoft.com/office/drawing/2014/main" val="879799634"/>
                    </a:ext>
                  </a:extLst>
                </a:gridCol>
                <a:gridCol w="1934489">
                  <a:extLst>
                    <a:ext uri="{9D8B030D-6E8A-4147-A177-3AD203B41FA5}">
                      <a16:colId xmlns:a16="http://schemas.microsoft.com/office/drawing/2014/main" val="1876994093"/>
                    </a:ext>
                  </a:extLst>
                </a:gridCol>
                <a:gridCol w="2127939">
                  <a:extLst>
                    <a:ext uri="{9D8B030D-6E8A-4147-A177-3AD203B41FA5}">
                      <a16:colId xmlns:a16="http://schemas.microsoft.com/office/drawing/2014/main" val="3731592556"/>
                    </a:ext>
                  </a:extLst>
                </a:gridCol>
                <a:gridCol w="2117191">
                  <a:extLst>
                    <a:ext uri="{9D8B030D-6E8A-4147-A177-3AD203B41FA5}">
                      <a16:colId xmlns:a16="http://schemas.microsoft.com/office/drawing/2014/main" val="2390261239"/>
                    </a:ext>
                  </a:extLst>
                </a:gridCol>
              </a:tblGrid>
              <a:tr h="428809">
                <a:tc>
                  <a:txBody>
                    <a:bodyPr/>
                    <a:lstStyle/>
                    <a:p>
                      <a:pPr marL="0" marR="0">
                        <a:lnSpc>
                          <a:spcPct val="107000"/>
                        </a:lnSpc>
                        <a:spcBef>
                          <a:spcPts val="0"/>
                        </a:spcBef>
                        <a:spcAft>
                          <a:spcPts val="0"/>
                        </a:spcAft>
                      </a:pPr>
                      <a:r>
                        <a:rPr lang="en-US" sz="2000" dirty="0">
                          <a:effectLst/>
                        </a:rPr>
                        <a:t>Location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b="1" kern="1200" dirty="0" smtClean="0">
                          <a:solidFill>
                            <a:schemeClr val="lt1"/>
                          </a:solidFill>
                          <a:effectLst/>
                          <a:latin typeface="+mn-lt"/>
                          <a:ea typeface="+mn-ea"/>
                          <a:cs typeface="+mn-cs"/>
                        </a:rPr>
                        <a:t>Date</a:t>
                      </a:r>
                      <a:endParaRPr lang="en-US" sz="2000" b="1" kern="1200" dirty="0">
                        <a:solidFill>
                          <a:schemeClr val="lt1"/>
                        </a:solidFill>
                        <a:effectLst/>
                        <a:latin typeface="+mn-lt"/>
                        <a:ea typeface="+mn-ea"/>
                        <a:cs typeface="+mn-cs"/>
                      </a:endParaRPr>
                    </a:p>
                  </a:txBody>
                  <a:tcPr marL="68580" marR="68580" marT="0" marB="0" anchor="ctr"/>
                </a:tc>
                <a:tc>
                  <a:txBody>
                    <a:bodyPr/>
                    <a:lstStyle/>
                    <a:p>
                      <a:pPr marL="0" marR="0" algn="ctr">
                        <a:lnSpc>
                          <a:spcPct val="107000"/>
                        </a:lnSpc>
                        <a:spcBef>
                          <a:spcPts val="0"/>
                        </a:spcBef>
                        <a:spcAft>
                          <a:spcPts val="0"/>
                        </a:spcAft>
                      </a:pPr>
                      <a:r>
                        <a:rPr lang="en-US" sz="2000" dirty="0">
                          <a:effectLst/>
                        </a:rPr>
                        <a:t>Time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Registration Link</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1676346"/>
                  </a:ext>
                </a:extLst>
              </a:tr>
              <a:tr h="428809">
                <a:tc rowSpan="2">
                  <a:txBody>
                    <a:bodyPr/>
                    <a:lstStyle/>
                    <a:p>
                      <a:pPr marL="0" marR="0">
                        <a:lnSpc>
                          <a:spcPct val="107000"/>
                        </a:lnSpc>
                        <a:spcBef>
                          <a:spcPts val="0"/>
                        </a:spcBef>
                        <a:spcAft>
                          <a:spcPts val="0"/>
                        </a:spcAft>
                      </a:pPr>
                      <a:r>
                        <a:rPr lang="en-US" sz="2000" b="0" dirty="0">
                          <a:effectLst/>
                        </a:rPr>
                        <a:t>New York, New York</a:t>
                      </a:r>
                      <a:endParaRPr lang="en-US" sz="1800" b="0" dirty="0">
                        <a:effectLst/>
                      </a:endParaRPr>
                    </a:p>
                    <a:p>
                      <a:pPr marL="0" marR="0">
                        <a:lnSpc>
                          <a:spcPct val="107000"/>
                        </a:lnSpc>
                        <a:spcBef>
                          <a:spcPts val="0"/>
                        </a:spcBef>
                        <a:spcAft>
                          <a:spcPts val="0"/>
                        </a:spcAft>
                      </a:pPr>
                      <a:r>
                        <a:rPr lang="en-US" sz="2000" b="0" dirty="0">
                          <a:effectLst/>
                        </a:rPr>
                        <a:t>Ted Weiss Federal Building</a:t>
                      </a:r>
                      <a:endPar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2000" dirty="0">
                          <a:effectLst/>
                        </a:rPr>
                        <a:t>April 24, 2019</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8:30 AM-Noon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u="sng" dirty="0">
                          <a:effectLst/>
                          <a:hlinkClick r:id="rId3"/>
                        </a:rPr>
                        <a:t>Register Now</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0394528"/>
                  </a:ext>
                </a:extLst>
              </a:tr>
              <a:tr h="448604">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dirty="0">
                          <a:effectLst/>
                        </a:rPr>
                        <a:t>1:00 PM-5:00 PM</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u="sng" dirty="0">
                          <a:effectLst/>
                          <a:hlinkClick r:id="rId4"/>
                        </a:rPr>
                        <a:t>Register Now</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115272"/>
                  </a:ext>
                </a:extLst>
              </a:tr>
              <a:tr h="428809">
                <a:tc rowSpan="2">
                  <a:txBody>
                    <a:bodyPr/>
                    <a:lstStyle/>
                    <a:p>
                      <a:pPr marL="0" marR="0">
                        <a:lnSpc>
                          <a:spcPct val="107000"/>
                        </a:lnSpc>
                        <a:spcBef>
                          <a:spcPts val="0"/>
                        </a:spcBef>
                        <a:spcAft>
                          <a:spcPts val="0"/>
                        </a:spcAft>
                      </a:pPr>
                      <a:r>
                        <a:rPr lang="en-US" sz="2000" b="0" dirty="0">
                          <a:effectLst/>
                        </a:rPr>
                        <a:t>San Diego, California</a:t>
                      </a:r>
                      <a:endParaRPr lang="en-US" sz="1800" b="0" dirty="0">
                        <a:effectLst/>
                      </a:endParaRPr>
                    </a:p>
                    <a:p>
                      <a:pPr marL="0" marR="0">
                        <a:lnSpc>
                          <a:spcPct val="107000"/>
                        </a:lnSpc>
                        <a:spcBef>
                          <a:spcPts val="0"/>
                        </a:spcBef>
                        <a:spcAft>
                          <a:spcPts val="0"/>
                        </a:spcAft>
                      </a:pPr>
                      <a:r>
                        <a:rPr lang="en-US" sz="2000" b="0" dirty="0">
                          <a:effectLst/>
                        </a:rPr>
                        <a:t>DoubleTree by Hilton Hotel San Diego – Mission Valley</a:t>
                      </a:r>
                      <a:endPar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2000" dirty="0">
                          <a:effectLst/>
                        </a:rPr>
                        <a:t>June 4, 2019</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8:00 AM-Noon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u="sng" dirty="0">
                          <a:effectLst/>
                          <a:hlinkClick r:id="rId5"/>
                        </a:rPr>
                        <a:t>Register Now</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9497400"/>
                  </a:ext>
                </a:extLst>
              </a:tr>
              <a:tr h="897208">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dirty="0">
                          <a:effectLst/>
                        </a:rPr>
                        <a:t>1:00 PM-5:00 PM</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u="sng" dirty="0">
                          <a:effectLst/>
                          <a:hlinkClick r:id="rId6"/>
                        </a:rPr>
                        <a:t>Register Now</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3576514"/>
                  </a:ext>
                </a:extLst>
              </a:tr>
              <a:tr h="428809">
                <a:tc rowSpan="2">
                  <a:txBody>
                    <a:bodyPr/>
                    <a:lstStyle/>
                    <a:p>
                      <a:pPr marL="0" marR="0">
                        <a:lnSpc>
                          <a:spcPct val="107000"/>
                        </a:lnSpc>
                        <a:spcBef>
                          <a:spcPts val="0"/>
                        </a:spcBef>
                        <a:spcAft>
                          <a:spcPts val="0"/>
                        </a:spcAft>
                      </a:pPr>
                      <a:r>
                        <a:rPr lang="en-US" sz="2000" b="0" dirty="0">
                          <a:effectLst/>
                        </a:rPr>
                        <a:t>Seattle, Washington</a:t>
                      </a:r>
                      <a:endParaRPr lang="en-US" sz="1800" b="0" dirty="0">
                        <a:effectLst/>
                      </a:endParaRPr>
                    </a:p>
                    <a:p>
                      <a:pPr marL="0" marR="0">
                        <a:lnSpc>
                          <a:spcPct val="107000"/>
                        </a:lnSpc>
                        <a:spcBef>
                          <a:spcPts val="0"/>
                        </a:spcBef>
                        <a:spcAft>
                          <a:spcPts val="0"/>
                        </a:spcAft>
                      </a:pPr>
                      <a:r>
                        <a:rPr lang="en-US" sz="2000" b="0" dirty="0" smtClean="0">
                          <a:effectLst/>
                        </a:rPr>
                        <a:t>Crowne Plaza Seattle Downtown</a:t>
                      </a:r>
                      <a:endPar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2000" dirty="0">
                          <a:effectLst/>
                        </a:rPr>
                        <a:t>June 6, 2019</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8:00 AM-Noon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u="sng" dirty="0">
                          <a:effectLst/>
                          <a:hlinkClick r:id="rId7"/>
                        </a:rPr>
                        <a:t>Register Now</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5027639"/>
                  </a:ext>
                </a:extLst>
              </a:tr>
              <a:tr h="448604">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dirty="0">
                          <a:effectLst/>
                        </a:rPr>
                        <a:t>1:00 PM-5:00 PM</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u="sng" dirty="0">
                          <a:effectLst/>
                          <a:hlinkClick r:id="rId8"/>
                        </a:rPr>
                        <a:t>Register Now</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6683287"/>
                  </a:ext>
                </a:extLst>
              </a:tr>
              <a:tr h="877413">
                <a:tc>
                  <a:txBody>
                    <a:bodyPr/>
                    <a:lstStyle/>
                    <a:p>
                      <a:pPr marL="0" marR="0">
                        <a:lnSpc>
                          <a:spcPct val="107000"/>
                        </a:lnSpc>
                        <a:spcBef>
                          <a:spcPts val="0"/>
                        </a:spcBef>
                        <a:spcAft>
                          <a:spcPts val="0"/>
                        </a:spcAft>
                      </a:pPr>
                      <a:r>
                        <a:rPr lang="en-US" sz="2000" b="0" dirty="0">
                          <a:effectLst/>
                        </a:rPr>
                        <a:t>St. Louis, Missouri</a:t>
                      </a:r>
                      <a:endParaRPr lang="en-US" sz="1800" b="0" dirty="0">
                        <a:effectLst/>
                      </a:endParaRPr>
                    </a:p>
                    <a:p>
                      <a:pPr marL="0" marR="0">
                        <a:lnSpc>
                          <a:spcPct val="107000"/>
                        </a:lnSpc>
                        <a:spcBef>
                          <a:spcPts val="0"/>
                        </a:spcBef>
                        <a:spcAft>
                          <a:spcPts val="0"/>
                        </a:spcAft>
                      </a:pPr>
                      <a:r>
                        <a:rPr lang="en-US" sz="2000" b="0" dirty="0">
                          <a:effectLst/>
                        </a:rPr>
                        <a:t>Robert A Young Federal Building</a:t>
                      </a:r>
                      <a:endPar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August 1, 2019</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8:00 AM-Noon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u="sng" dirty="0">
                          <a:effectLst/>
                          <a:hlinkClick r:id="rId9"/>
                        </a:rPr>
                        <a:t>Register Now</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4159467"/>
                  </a:ext>
                </a:extLst>
              </a:tr>
            </a:tbl>
          </a:graphicData>
        </a:graphic>
      </p:graphicFrame>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1889018" y="6012858"/>
            <a:ext cx="827012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https://</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10"/>
              </a:rPr>
              <a:t>www.ttb.gov/news/registration-open-2019-trade-practice-seminars.shtml</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00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Disclaimer</a:t>
            </a:r>
            <a:endParaRPr lang="en-US" dirty="0"/>
          </a:p>
        </p:txBody>
      </p:sp>
      <p:sp>
        <p:nvSpPr>
          <p:cNvPr id="6" name="Content Placeholder 5"/>
          <p:cNvSpPr>
            <a:spLocks noGrp="1"/>
          </p:cNvSpPr>
          <p:nvPr>
            <p:ph idx="1"/>
          </p:nvPr>
        </p:nvSpPr>
        <p:spPr/>
        <p:txBody>
          <a:bodyPr>
            <a:normAutofit fontScale="70000" lnSpcReduction="20000"/>
          </a:bodyPr>
          <a:lstStyle/>
          <a:p>
            <a:pPr marL="0" indent="0">
              <a:lnSpc>
                <a:spcPct val="120000"/>
              </a:lnSpc>
              <a:buNone/>
            </a:pPr>
            <a:r>
              <a:rPr lang="en-US" dirty="0" smtClean="0"/>
              <a:t>This information is being presented to help the public to understand and comply with the laws and regulations that the Alcohol and Tobacco Tax and Trade Bureau (TTB) administers. </a:t>
            </a:r>
          </a:p>
          <a:p>
            <a:pPr marL="0" indent="0">
              <a:lnSpc>
                <a:spcPct val="120000"/>
              </a:lnSpc>
              <a:buNone/>
            </a:pPr>
            <a:endParaRPr lang="en-US" sz="1300" dirty="0" smtClean="0"/>
          </a:p>
          <a:p>
            <a:pPr marL="0" indent="0">
              <a:lnSpc>
                <a:spcPct val="120000"/>
              </a:lnSpc>
              <a:buNone/>
            </a:pPr>
            <a:r>
              <a:rPr lang="en-US" dirty="0" smtClean="0"/>
              <a:t>It is not intended to establish any new, or change any existing, definitions, interpretations, standards, or procedures regarding those laws and regulations.  </a:t>
            </a:r>
          </a:p>
          <a:p>
            <a:pPr marL="0" indent="0">
              <a:lnSpc>
                <a:spcPct val="120000"/>
              </a:lnSpc>
              <a:buNone/>
            </a:pPr>
            <a:endParaRPr lang="en-US" sz="1300" dirty="0" smtClean="0"/>
          </a:p>
          <a:p>
            <a:pPr marL="0" indent="0">
              <a:lnSpc>
                <a:spcPct val="120000"/>
              </a:lnSpc>
              <a:buNone/>
            </a:pPr>
            <a:r>
              <a:rPr lang="en-US" dirty="0" smtClean="0"/>
              <a:t>In addition, this presentation may be made obsolete by changes in laws and regulations.  </a:t>
            </a:r>
          </a:p>
          <a:p>
            <a:pPr marL="0" indent="0">
              <a:lnSpc>
                <a:spcPct val="120000"/>
              </a:lnSpc>
              <a:buNone/>
            </a:pPr>
            <a:endParaRPr lang="en-US" sz="1300" dirty="0" smtClean="0"/>
          </a:p>
          <a:p>
            <a:pPr marL="0" indent="0">
              <a:lnSpc>
                <a:spcPct val="120000"/>
              </a:lnSpc>
              <a:buNone/>
            </a:pPr>
            <a:r>
              <a:rPr lang="en-US" dirty="0" smtClean="0"/>
              <a:t>Please consult the applicable laws and regulations for the most current requirements.</a:t>
            </a:r>
          </a:p>
          <a:p>
            <a:pPr marL="0" indent="0">
              <a:lnSpc>
                <a:spcPct val="120000"/>
              </a:lnSpc>
              <a:buNone/>
            </a:pPr>
            <a:endParaRPr lang="en-US" sz="1400" dirty="0" smtClean="0"/>
          </a:p>
          <a:p>
            <a:pPr marL="0" indent="0">
              <a:lnSpc>
                <a:spcPct val="120000"/>
              </a:lnSpc>
              <a:buNone/>
            </a:pPr>
            <a:r>
              <a:rPr lang="en-US" dirty="0" smtClean="0"/>
              <a:t>Sample documents (such as records, returns, and labels) </a:t>
            </a:r>
            <a:r>
              <a:rPr lang="en-US" dirty="0"/>
              <a:t>and can images are </a:t>
            </a:r>
            <a:r>
              <a:rPr lang="en-US" dirty="0" smtClean="0"/>
              <a:t>for illustrative purposes only and contain fictitious data.</a:t>
            </a:r>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186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TTB Laws and Regulations</a:t>
            </a:r>
            <a:endParaRPr lang="en-US"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Text Placeholder 5"/>
          <p:cNvSpPr>
            <a:spLocks noGrp="1"/>
          </p:cNvSpPr>
          <p:nvPr>
            <p:ph type="subTitle" idx="1"/>
          </p:nvPr>
        </p:nvSpPr>
        <p:spPr>
          <a:xfrm>
            <a:off x="1027917" y="4341813"/>
            <a:ext cx="5772322" cy="1295400"/>
          </a:xfrm>
        </p:spPr>
        <p:txBody>
          <a:bodyPr>
            <a:normAutofit/>
          </a:bodyPr>
          <a:lstStyle/>
          <a:p>
            <a:pPr algn="ctr"/>
            <a:r>
              <a:rPr lang="en-US" sz="3200" dirty="0" smtClean="0"/>
              <a:t>QUICK OVERVIEW</a:t>
            </a:r>
            <a:endParaRPr lang="en-US" sz="3200" dirty="0"/>
          </a:p>
        </p:txBody>
      </p:sp>
      <p:sp>
        <p:nvSpPr>
          <p:cNvPr id="3" name="Footer Placeholder 2"/>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64608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smtClean="0"/>
              <a:t>TTB Laws and Regulations*</a:t>
            </a:r>
            <a:br>
              <a:rPr lang="en-US" dirty="0" smtClean="0"/>
            </a:br>
            <a:r>
              <a:rPr lang="en-US" sz="3600" dirty="0" smtClean="0"/>
              <a:t>Domestic Breweries</a:t>
            </a:r>
            <a:endParaRPr lang="en-US" dirty="0"/>
          </a:p>
        </p:txBody>
      </p:sp>
      <p:sp>
        <p:nvSpPr>
          <p:cNvPr id="11267" name="Rectangle 3"/>
          <p:cNvSpPr>
            <a:spLocks noGrp="1" noChangeArrowheads="1"/>
          </p:cNvSpPr>
          <p:nvPr>
            <p:ph idx="1"/>
          </p:nvPr>
        </p:nvSpPr>
        <p:spPr/>
        <p:txBody>
          <a:bodyPr/>
          <a:lstStyle/>
          <a:p>
            <a:r>
              <a:rPr lang="en-US" dirty="0" smtClean="0"/>
              <a:t>Internal Revenue Code (IRC) </a:t>
            </a:r>
          </a:p>
          <a:p>
            <a:pPr lvl="1"/>
            <a:r>
              <a:rPr lang="en-US" dirty="0" smtClean="0"/>
              <a:t>26 U.S.C. Chapter 51 (the law)</a:t>
            </a:r>
          </a:p>
          <a:p>
            <a:pPr lvl="1"/>
            <a:r>
              <a:rPr lang="en-US" dirty="0" smtClean="0">
                <a:hlinkClick r:id="rId3"/>
              </a:rPr>
              <a:t>27 CFR part 25 – Beer</a:t>
            </a:r>
            <a:r>
              <a:rPr lang="en-US" dirty="0" smtClean="0"/>
              <a:t> (the regulations implementing the law)</a:t>
            </a:r>
          </a:p>
          <a:p>
            <a:endParaRPr lang="en-US" dirty="0" smtClean="0"/>
          </a:p>
          <a:p>
            <a:r>
              <a:rPr lang="en-US" dirty="0" smtClean="0"/>
              <a:t>Federal Alcohol Administration Act (FAA Act) </a:t>
            </a:r>
          </a:p>
          <a:p>
            <a:pPr lvl="1"/>
            <a:r>
              <a:rPr lang="en-US" dirty="0" smtClean="0"/>
              <a:t>27 U.S.C. 205 (the law)</a:t>
            </a:r>
          </a:p>
          <a:p>
            <a:pPr lvl="1"/>
            <a:r>
              <a:rPr lang="en-US" dirty="0" smtClean="0">
                <a:hlinkClick r:id="rId4"/>
              </a:rPr>
              <a:t>27 CFR part 7 – Labeling and Advertising of Malt Beverages</a:t>
            </a:r>
            <a:r>
              <a:rPr lang="en-US" dirty="0" smtClean="0"/>
              <a:t>          (the regulations implementing the law)</a:t>
            </a:r>
          </a:p>
          <a:p>
            <a:pPr lvl="1"/>
            <a:endParaRPr lang="en-US" dirty="0"/>
          </a:p>
        </p:txBody>
      </p:sp>
      <p:sp>
        <p:nvSpPr>
          <p:cNvPr id="2" name="Footer Placeholder 1"/>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D8D588-25B9-4B41-A2C8-2BFDACCC4D0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3948684" y="5941498"/>
            <a:ext cx="81153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Not a complete list</a:t>
            </a:r>
          </a:p>
        </p:txBody>
      </p:sp>
    </p:spTree>
    <p:extLst>
      <p:ext uri="{BB962C8B-B14F-4D97-AF65-F5344CB8AC3E}">
        <p14:creationId xmlns:p14="http://schemas.microsoft.com/office/powerpoint/2010/main" val="246735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IRC Definition of Beer</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Beer is</a:t>
            </a:r>
            <a:r>
              <a:rPr lang="en-US" dirty="0" smtClean="0"/>
              <a:t>: Beer, ale, porter, stout, and other similar fermented beverages (including saké and similar products) of any name or description </a:t>
            </a:r>
            <a:r>
              <a:rPr lang="en-US" b="1" dirty="0" smtClean="0">
                <a:solidFill>
                  <a:schemeClr val="tx2">
                    <a:lumMod val="60000"/>
                    <a:lumOff val="40000"/>
                  </a:schemeClr>
                </a:solidFill>
              </a:rPr>
              <a:t>containing one-half of one percent or more of alcohol by volume, brewed or produced from malt, wholly or in part, or from any substitute for malt </a:t>
            </a:r>
          </a:p>
          <a:p>
            <a:pPr lvl="1"/>
            <a:r>
              <a:rPr lang="en-US" dirty="0" smtClean="0"/>
              <a:t>Only rice, grain of any kind, bran, glucose, sugar, and molasses are substitutes for malt </a:t>
            </a:r>
          </a:p>
          <a:p>
            <a:pPr lvl="1"/>
            <a:r>
              <a:rPr lang="en-US" dirty="0" smtClean="0"/>
              <a:t>In addition, brewers may also use the following materials as adjuncts in fermenting beer: honey, fruit, fruit juice, fruit concentrate, herbs, spices, and other food materials</a:t>
            </a:r>
          </a:p>
          <a:p>
            <a:pPr lvl="1"/>
            <a:r>
              <a:rPr lang="en-US" dirty="0" smtClean="0"/>
              <a:t>You may use flavors and other nonbeverage ingredients containing alcohol in producing beer in certain amounts</a:t>
            </a:r>
            <a:endParaRPr lang="en-US" dirty="0"/>
          </a:p>
        </p:txBody>
      </p:sp>
      <p:sp>
        <p:nvSpPr>
          <p:cNvPr id="11" name="Footer Placeholder 10"/>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45387F3-892B-4431-8057-657AFEFD7A3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0425165" y="5916907"/>
            <a:ext cx="1676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27 CFR part 25 </a:t>
            </a:r>
          </a:p>
        </p:txBody>
      </p:sp>
    </p:spTree>
    <p:extLst>
      <p:ext uri="{BB962C8B-B14F-4D97-AF65-F5344CB8AC3E}">
        <p14:creationId xmlns:p14="http://schemas.microsoft.com/office/powerpoint/2010/main" val="3155728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Act Definition of Malt Beverage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malt beverage is: A beverage made by the </a:t>
            </a:r>
            <a:r>
              <a:rPr lang="en-US" b="1" dirty="0" smtClean="0">
                <a:solidFill>
                  <a:schemeClr val="tx2">
                    <a:lumMod val="60000"/>
                    <a:lumOff val="40000"/>
                  </a:schemeClr>
                </a:solidFill>
              </a:rPr>
              <a:t>alcoholic fermentation</a:t>
            </a:r>
            <a:r>
              <a:rPr lang="en-US" dirty="0" smtClean="0"/>
              <a:t> of an infusion or decoction, or combination of both, in potable brewing water, of </a:t>
            </a:r>
          </a:p>
          <a:p>
            <a:pPr lvl="1"/>
            <a:r>
              <a:rPr lang="en-US" b="1" dirty="0" smtClean="0">
                <a:solidFill>
                  <a:schemeClr val="tx2">
                    <a:lumMod val="60000"/>
                    <a:lumOff val="40000"/>
                  </a:schemeClr>
                </a:solidFill>
              </a:rPr>
              <a:t>malted barley with hops</a:t>
            </a:r>
            <a:r>
              <a:rPr lang="en-US" dirty="0" smtClean="0"/>
              <a:t>, or their parts, or their products, and </a:t>
            </a:r>
          </a:p>
          <a:p>
            <a:pPr lvl="1"/>
            <a:r>
              <a:rPr lang="en-US" dirty="0" smtClean="0"/>
              <a:t>with or without other malted cereals, and </a:t>
            </a:r>
          </a:p>
          <a:p>
            <a:pPr lvl="1"/>
            <a:r>
              <a:rPr lang="en-US" dirty="0" smtClean="0"/>
              <a:t>with or without the addition of unmalted or prepared cereals, other carbohydrates or products prepared therefrom, and </a:t>
            </a:r>
          </a:p>
          <a:p>
            <a:pPr lvl="1"/>
            <a:r>
              <a:rPr lang="en-US" dirty="0" smtClean="0"/>
              <a:t>with or without the addition of carbon dioxide, and </a:t>
            </a:r>
          </a:p>
          <a:p>
            <a:pPr lvl="1"/>
            <a:r>
              <a:rPr lang="en-US" dirty="0" smtClean="0"/>
              <a:t>with or without other wholesome products suitable for human food consumption</a:t>
            </a:r>
            <a:endParaRPr lang="en-US" dirty="0"/>
          </a:p>
        </p:txBody>
      </p:sp>
      <p:sp>
        <p:nvSpPr>
          <p:cNvPr id="7" name="Footer Placeholder 6"/>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Slide Number Placeholder 7"/>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10425165" y="5916907"/>
            <a:ext cx="1676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27 CFR part </a:t>
            </a:r>
            <a:r>
              <a:rPr kumimoji="0" lang="en-US" sz="1800" b="0" i="0" u="none" strike="noStrike" kern="1200" cap="none" spc="0" normalizeH="0" baseline="0" noProof="0" dirty="0" smtClean="0">
                <a:ln>
                  <a:noFill/>
                </a:ln>
                <a:solidFill>
                  <a:srgbClr val="1F497D">
                    <a:lumMod val="75000"/>
                  </a:srgbClr>
                </a:solidFill>
                <a:effectLst/>
                <a:uLnTx/>
                <a:uFillTx/>
                <a:latin typeface="Calibri" panose="020F0502020204030204"/>
                <a:ea typeface="+mn-ea"/>
                <a:cs typeface="+mn-cs"/>
              </a:rPr>
              <a:t>7 </a:t>
            </a: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317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Result...</a:t>
            </a:r>
            <a:endParaRPr lang="en-US" dirty="0"/>
          </a:p>
        </p:txBody>
      </p:sp>
      <p:sp>
        <p:nvSpPr>
          <p:cNvPr id="3" name="Content Placeholder 2"/>
          <p:cNvSpPr>
            <a:spLocks noGrp="1"/>
          </p:cNvSpPr>
          <p:nvPr>
            <p:ph idx="1"/>
          </p:nvPr>
        </p:nvSpPr>
        <p:spPr/>
        <p:txBody>
          <a:bodyPr/>
          <a:lstStyle/>
          <a:p>
            <a:r>
              <a:rPr lang="en-US" dirty="0" smtClean="0"/>
              <a:t>A beer is not regulated as a malt beverage under the FAA Act, unless it contains both:</a:t>
            </a:r>
          </a:p>
          <a:p>
            <a:pPr lvl="1"/>
            <a:r>
              <a:rPr lang="en-US" dirty="0" smtClean="0"/>
              <a:t>Malted barley </a:t>
            </a:r>
            <a:r>
              <a:rPr lang="en-US" i="1" dirty="0" smtClean="0">
                <a:solidFill>
                  <a:schemeClr val="tx2">
                    <a:lumMod val="50000"/>
                  </a:schemeClr>
                </a:solidFill>
              </a:rPr>
              <a:t>AND</a:t>
            </a:r>
            <a:r>
              <a:rPr lang="en-US" dirty="0" smtClean="0"/>
              <a:t> hops</a:t>
            </a:r>
          </a:p>
          <a:p>
            <a:r>
              <a:rPr lang="en-US" dirty="0" smtClean="0"/>
              <a:t>Malt beverages with less than 0.5% alcohol by volume are not taxed as beer under the IRC, but may be subject to FAA Act requirements</a:t>
            </a:r>
          </a:p>
          <a:p>
            <a:r>
              <a:rPr lang="en-US" dirty="0" smtClean="0"/>
              <a:t>See </a:t>
            </a:r>
            <a:r>
              <a:rPr lang="en-US" dirty="0" smtClean="0">
                <a:hlinkClick r:id="rId2"/>
              </a:rPr>
              <a:t>TTB Ruling 2008-3</a:t>
            </a:r>
            <a:r>
              <a:rPr lang="en-US" dirty="0" smtClean="0"/>
              <a:t> for additional information </a:t>
            </a:r>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672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sp>
        <p:nvSpPr>
          <p:cNvPr id="3" name="Content Placeholder 2"/>
          <p:cNvSpPr>
            <a:spLocks noGrp="1"/>
          </p:cNvSpPr>
          <p:nvPr>
            <p:ph idx="1"/>
          </p:nvPr>
        </p:nvSpPr>
        <p:spPr/>
        <p:txBody>
          <a:bodyPr>
            <a:normAutofit lnSpcReduction="10000"/>
          </a:bodyPr>
          <a:lstStyle/>
          <a:p>
            <a:r>
              <a:rPr lang="en-US" b="1" dirty="0" smtClean="0"/>
              <a:t>Saké</a:t>
            </a:r>
            <a:r>
              <a:rPr lang="en-US" dirty="0" smtClean="0"/>
              <a:t> is beer under the IRC but is not a malt beverage under the FAA Act (it’s wine)</a:t>
            </a:r>
          </a:p>
          <a:p>
            <a:r>
              <a:rPr lang="en-US" b="1" dirty="0" smtClean="0"/>
              <a:t>Near beer </a:t>
            </a:r>
            <a:r>
              <a:rPr lang="en-US" dirty="0" smtClean="0"/>
              <a:t>(less than 0.5% ABV) and </a:t>
            </a:r>
            <a:r>
              <a:rPr lang="en-US" b="1" dirty="0" smtClean="0"/>
              <a:t>alcohol free </a:t>
            </a:r>
            <a:r>
              <a:rPr lang="en-US" dirty="0" smtClean="0"/>
              <a:t>malt beverages (0.0% ABV) are potentially subject to TTB label approval</a:t>
            </a:r>
          </a:p>
          <a:p>
            <a:r>
              <a:rPr lang="en-US" b="1" dirty="0" smtClean="0"/>
              <a:t>Sorghum beers </a:t>
            </a:r>
            <a:r>
              <a:rPr lang="en-US" dirty="0" smtClean="0"/>
              <a:t>and other beers made without both malted barley and hops are never subject to TTB label approval, but must be labeled in accordance with Food and Drug Administration (FDA) food labeling requirements</a:t>
            </a:r>
          </a:p>
          <a:p>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921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IRC Requirements for (Domestic) Beer</a:t>
            </a:r>
            <a:endParaRPr lang="en-US" dirty="0"/>
          </a:p>
        </p:txBody>
      </p:sp>
      <p:sp>
        <p:nvSpPr>
          <p:cNvPr id="3" name="Content Placeholder 2"/>
          <p:cNvSpPr>
            <a:spLocks noGrp="1"/>
          </p:cNvSpPr>
          <p:nvPr>
            <p:ph idx="1"/>
          </p:nvPr>
        </p:nvSpPr>
        <p:spPr/>
        <p:txBody>
          <a:bodyPr/>
          <a:lstStyle/>
          <a:p>
            <a:r>
              <a:rPr lang="en-US" dirty="0" smtClean="0"/>
              <a:t>Applies to all beer produced in the U.S. </a:t>
            </a:r>
          </a:p>
          <a:p>
            <a:r>
              <a:rPr lang="en-US" dirty="0" smtClean="0"/>
              <a:t>Includes: </a:t>
            </a:r>
          </a:p>
          <a:p>
            <a:pPr lvl="1"/>
            <a:r>
              <a:rPr lang="en-US" dirty="0" smtClean="0"/>
              <a:t>Qualification of the Brewery/Brewpub</a:t>
            </a:r>
          </a:p>
          <a:p>
            <a:pPr lvl="1"/>
            <a:r>
              <a:rPr lang="en-US" dirty="0" smtClean="0"/>
              <a:t>Recordkeeping requirements and reports</a:t>
            </a:r>
          </a:p>
          <a:p>
            <a:pPr lvl="1"/>
            <a:r>
              <a:rPr lang="en-US" dirty="0" smtClean="0"/>
              <a:t>Taxes</a:t>
            </a:r>
          </a:p>
          <a:p>
            <a:pPr lvl="1"/>
            <a:r>
              <a:rPr lang="en-US" dirty="0" smtClean="0"/>
              <a:t>Formulas (for some beers)</a:t>
            </a:r>
          </a:p>
          <a:p>
            <a:pPr lvl="1"/>
            <a:r>
              <a:rPr lang="en-US" dirty="0" smtClean="0"/>
              <a:t>Minimum marks, brands and labels requirements</a:t>
            </a:r>
          </a:p>
        </p:txBody>
      </p:sp>
      <p:sp>
        <p:nvSpPr>
          <p:cNvPr id="11" name="Footer Placeholder 10"/>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45387F3-892B-4431-8057-657AFEFD7A3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10425165" y="5916907"/>
            <a:ext cx="1676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27 CFR part 25 </a:t>
            </a:r>
          </a:p>
        </p:txBody>
      </p:sp>
    </p:spTree>
    <p:extLst>
      <p:ext uri="{BB962C8B-B14F-4D97-AF65-F5344CB8AC3E}">
        <p14:creationId xmlns:p14="http://schemas.microsoft.com/office/powerpoint/2010/main" val="1960236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Act Requirements for Malt Beverages</a:t>
            </a:r>
            <a:endParaRPr lang="en-US" dirty="0"/>
          </a:p>
        </p:txBody>
      </p:sp>
      <p:sp>
        <p:nvSpPr>
          <p:cNvPr id="3" name="Content Placeholder 2"/>
          <p:cNvSpPr>
            <a:spLocks noGrp="1"/>
          </p:cNvSpPr>
          <p:nvPr>
            <p:ph idx="1"/>
          </p:nvPr>
        </p:nvSpPr>
        <p:spPr/>
        <p:txBody>
          <a:bodyPr/>
          <a:lstStyle/>
          <a:p>
            <a:r>
              <a:rPr lang="en-US" dirty="0" smtClean="0"/>
              <a:t>Applies to domestic and imported malt beverages, but only if they are sold or shipped ... in interstate commerce* </a:t>
            </a:r>
          </a:p>
          <a:p>
            <a:r>
              <a:rPr lang="en-US" dirty="0" smtClean="0"/>
              <a:t>Includes: </a:t>
            </a:r>
          </a:p>
          <a:p>
            <a:pPr lvl="1"/>
            <a:r>
              <a:rPr lang="en-US" dirty="0" smtClean="0"/>
              <a:t>Labeling requirements for malt beverages</a:t>
            </a:r>
          </a:p>
          <a:p>
            <a:pPr lvl="1"/>
            <a:r>
              <a:rPr lang="en-US" dirty="0" smtClean="0"/>
              <a:t>Certificates of Label Approval (COLA)</a:t>
            </a:r>
          </a:p>
          <a:p>
            <a:pPr lvl="1"/>
            <a:r>
              <a:rPr lang="en-US" dirty="0" smtClean="0"/>
              <a:t>Advertising of malt beverages</a:t>
            </a:r>
          </a:p>
          <a:p>
            <a:pPr lvl="1"/>
            <a:r>
              <a:rPr lang="en-US" dirty="0" smtClean="0"/>
              <a:t>Trade practices</a:t>
            </a:r>
            <a:endParaRPr lang="en-US" dirty="0"/>
          </a:p>
        </p:txBody>
      </p:sp>
      <p:sp>
        <p:nvSpPr>
          <p:cNvPr id="7" name="Footer Placeholder 6"/>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Slide Number Placeholder 7"/>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095500" y="5941498"/>
            <a:ext cx="8001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375E"/>
                </a:solidFill>
                <a:effectLst/>
                <a:uLnTx/>
                <a:uFillTx/>
                <a:latin typeface="Calibri" panose="020F0502020204030204"/>
                <a:ea typeface="+mn-ea"/>
                <a:cs typeface="+mn-cs"/>
              </a:rPr>
              <a:t>*Other conditions apply </a:t>
            </a:r>
            <a:r>
              <a:rPr kumimoji="0" lang="en-US" sz="1800" b="0" i="0" u="none" strike="noStrike" kern="1200" cap="none" spc="0" normalizeH="0" baseline="0" noProof="0" dirty="0" smtClean="0">
                <a:ln>
                  <a:noFill/>
                </a:ln>
                <a:solidFill>
                  <a:srgbClr val="17375E"/>
                </a:solidFill>
                <a:effectLst/>
                <a:uLnTx/>
                <a:uFillTx/>
                <a:latin typeface="Calibri" panose="020F0502020204030204"/>
                <a:ea typeface="+mn-ea"/>
                <a:cs typeface="+mn-cs"/>
              </a:rPr>
              <a:t>for </a:t>
            </a:r>
            <a:r>
              <a:rPr kumimoji="0" lang="en-US" sz="1800" b="0" i="0" u="none" strike="noStrike" kern="1200" cap="none" spc="0" normalizeH="0" baseline="0" noProof="0" dirty="0">
                <a:ln>
                  <a:noFill/>
                </a:ln>
                <a:solidFill>
                  <a:srgbClr val="17375E"/>
                </a:solidFill>
                <a:effectLst/>
                <a:uLnTx/>
                <a:uFillTx/>
                <a:latin typeface="Calibri" panose="020F0502020204030204"/>
                <a:ea typeface="+mn-ea"/>
                <a:cs typeface="+mn-cs"/>
              </a:rPr>
              <a:t>labeling and COLA requirements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375E"/>
              </a:solidFill>
              <a:effectLst/>
              <a:uLnTx/>
              <a:uFillTx/>
              <a:latin typeface="Calibri" panose="020F0502020204030204"/>
              <a:ea typeface="+mn-ea"/>
              <a:cs typeface="+mn-cs"/>
            </a:endParaRPr>
          </a:p>
        </p:txBody>
      </p:sp>
      <p:sp>
        <p:nvSpPr>
          <p:cNvPr id="10" name="TextBox 9"/>
          <p:cNvSpPr txBox="1"/>
          <p:nvPr/>
        </p:nvSpPr>
        <p:spPr>
          <a:xfrm>
            <a:off x="10425165" y="5916907"/>
            <a:ext cx="1676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27 CFR part </a:t>
            </a:r>
            <a:r>
              <a:rPr kumimoji="0" lang="en-US" sz="1800" b="0" i="0" u="none" strike="noStrike" kern="1200" cap="none" spc="0" normalizeH="0" baseline="0" noProof="0" dirty="0" smtClean="0">
                <a:ln>
                  <a:noFill/>
                </a:ln>
                <a:solidFill>
                  <a:srgbClr val="1F497D">
                    <a:lumMod val="75000"/>
                  </a:srgbClr>
                </a:solidFill>
                <a:effectLst/>
                <a:uLnTx/>
                <a:uFillTx/>
                <a:latin typeface="Calibri" panose="020F0502020204030204"/>
                <a:ea typeface="+mn-ea"/>
                <a:cs typeface="+mn-cs"/>
              </a:rPr>
              <a:t>7 </a:t>
            </a: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138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Craft Beverage Modernization &amp; Tax Reform Act </a:t>
            </a:r>
            <a:endParaRPr lang="en-US"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Text Placeholder 5"/>
          <p:cNvSpPr>
            <a:spLocks noGrp="1"/>
          </p:cNvSpPr>
          <p:nvPr>
            <p:ph type="subTitle" idx="1"/>
          </p:nvPr>
        </p:nvSpPr>
        <p:spPr/>
        <p:txBody>
          <a:bodyPr>
            <a:normAutofit/>
          </a:bodyPr>
          <a:lstStyle/>
          <a:p>
            <a:pPr algn="ctr"/>
            <a:r>
              <a:rPr lang="en-US" sz="3200" dirty="0" smtClean="0"/>
              <a:t>CHANGES EFFECTIVE DURING </a:t>
            </a:r>
          </a:p>
          <a:p>
            <a:pPr algn="ctr"/>
            <a:r>
              <a:rPr lang="en-US" sz="3200" dirty="0" smtClean="0"/>
              <a:t>2018 AND 2019</a:t>
            </a:r>
            <a:endParaRPr lang="en-US" sz="3200" dirty="0"/>
          </a:p>
        </p:txBody>
      </p:sp>
      <p:sp>
        <p:nvSpPr>
          <p:cNvPr id="3" name="Footer Placeholder 2"/>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05383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Tax Rates for Domestic Beer</a:t>
            </a:r>
            <a:endParaRPr lang="en-US" dirty="0"/>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118BD3A-9A49-4256-A9ED-C8BA52E3A5D2}"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3" name="TextBox 12"/>
          <p:cNvSpPr txBox="1"/>
          <p:nvPr/>
        </p:nvSpPr>
        <p:spPr>
          <a:xfrm>
            <a:off x="2019300" y="5929613"/>
            <a:ext cx="8153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Additional rules regarding controlled groups and single taxpayers apply </a:t>
            </a:r>
          </a:p>
        </p:txBody>
      </p:sp>
      <p:graphicFrame>
        <p:nvGraphicFramePr>
          <p:cNvPr id="2" name="Table 1"/>
          <p:cNvGraphicFramePr>
            <a:graphicFrameLocks noGrp="1"/>
          </p:cNvGraphicFramePr>
          <p:nvPr>
            <p:extLst/>
          </p:nvPr>
        </p:nvGraphicFramePr>
        <p:xfrm>
          <a:off x="1262881" y="1516255"/>
          <a:ext cx="9438616" cy="4264831"/>
        </p:xfrm>
        <a:graphic>
          <a:graphicData uri="http://schemas.openxmlformats.org/drawingml/2006/table">
            <a:tbl>
              <a:tblPr>
                <a:effectLst>
                  <a:outerShdw blurRad="50800" dist="38100" dir="2700000" algn="tl" rotWithShape="0">
                    <a:prstClr val="black">
                      <a:alpha val="40000"/>
                    </a:prstClr>
                  </a:outerShdw>
                </a:effectLst>
              </a:tblPr>
              <a:tblGrid>
                <a:gridCol w="2359654">
                  <a:extLst>
                    <a:ext uri="{9D8B030D-6E8A-4147-A177-3AD203B41FA5}">
                      <a16:colId xmlns:a16="http://schemas.microsoft.com/office/drawing/2014/main" val="20000"/>
                    </a:ext>
                  </a:extLst>
                </a:gridCol>
                <a:gridCol w="2359654">
                  <a:extLst>
                    <a:ext uri="{9D8B030D-6E8A-4147-A177-3AD203B41FA5}">
                      <a16:colId xmlns:a16="http://schemas.microsoft.com/office/drawing/2014/main" val="20001"/>
                    </a:ext>
                  </a:extLst>
                </a:gridCol>
                <a:gridCol w="2359654">
                  <a:extLst>
                    <a:ext uri="{9D8B030D-6E8A-4147-A177-3AD203B41FA5}">
                      <a16:colId xmlns:a16="http://schemas.microsoft.com/office/drawing/2014/main" val="20002"/>
                    </a:ext>
                  </a:extLst>
                </a:gridCol>
                <a:gridCol w="2359654">
                  <a:extLst>
                    <a:ext uri="{9D8B030D-6E8A-4147-A177-3AD203B41FA5}">
                      <a16:colId xmlns:a16="http://schemas.microsoft.com/office/drawing/2014/main" val="20003"/>
                    </a:ext>
                  </a:extLst>
                </a:gridCol>
              </a:tblGrid>
              <a:tr h="736485">
                <a:tc gridSpan="4">
                  <a:txBody>
                    <a:bodyPr/>
                    <a:lstStyle/>
                    <a:p>
                      <a:pPr algn="ctr" rtl="0" fontAlgn="ctr"/>
                      <a:r>
                        <a:rPr lang="en-US" sz="2300" b="1" i="0" u="none" strike="noStrike" dirty="0">
                          <a:solidFill>
                            <a:srgbClr val="000000"/>
                          </a:solidFill>
                          <a:effectLst/>
                          <a:latin typeface="Calibri" panose="020F0502020204030204" pitchFamily="34" charset="0"/>
                        </a:rPr>
                        <a:t>Tax Rates for Domestic Beer </a:t>
                      </a:r>
                      <a:r>
                        <a:rPr lang="en-US" sz="2300" b="1" i="0" u="none" strike="noStrike" dirty="0" smtClean="0">
                          <a:solidFill>
                            <a:srgbClr val="000000"/>
                          </a:solidFill>
                          <a:effectLst/>
                          <a:latin typeface="Calibri" panose="020F0502020204030204" pitchFamily="34" charset="0"/>
                        </a:rPr>
                        <a:t>Removed </a:t>
                      </a:r>
                      <a:r>
                        <a:rPr lang="en-US" sz="2300" b="1" i="0" u="none" strike="noStrike" dirty="0">
                          <a:solidFill>
                            <a:srgbClr val="000000"/>
                          </a:solidFill>
                          <a:effectLst/>
                          <a:latin typeface="Calibri" panose="020F0502020204030204" pitchFamily="34" charset="0"/>
                        </a:rPr>
                        <a:t>During Calendar Years 2018 and 2019*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7453">
                <a:tc>
                  <a:txBody>
                    <a:bodyPr/>
                    <a:lstStyle/>
                    <a:p>
                      <a:pPr algn="ctr" rtl="0" fontAlgn="ctr"/>
                      <a:r>
                        <a:rPr lang="en-US" sz="1800" b="1" i="0" u="none" strike="noStrike" dirty="0">
                          <a:solidFill>
                            <a:srgbClr val="000000"/>
                          </a:solidFill>
                          <a:effectLst/>
                          <a:latin typeface="Calibri" panose="020F0502020204030204" pitchFamily="34" charset="0"/>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algn="ctr" rtl="0" fontAlgn="ctr"/>
                      <a:r>
                        <a:rPr lang="en-US" sz="1800" b="1" i="0" u="none" strike="noStrike" dirty="0">
                          <a:solidFill>
                            <a:srgbClr val="000000"/>
                          </a:solidFill>
                          <a:effectLst/>
                          <a:latin typeface="Calibri" panose="020F0502020204030204" pitchFamily="34" charset="0"/>
                        </a:rPr>
                        <a:t>Beer Produced by the Brewer</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a:txBody>
                    <a:bodyPr/>
                    <a:lstStyle/>
                    <a:p>
                      <a:pPr algn="ctr" rtl="0" fontAlgn="ctr"/>
                      <a:r>
                        <a:rPr lang="en-US" sz="1800" b="1" i="0" u="none" strike="noStrike" dirty="0">
                          <a:solidFill>
                            <a:srgbClr val="000000"/>
                          </a:solidFill>
                          <a:effectLst/>
                          <a:latin typeface="Calibri" panose="020F0502020204030204" pitchFamily="34" charset="0"/>
                        </a:rPr>
                        <a:t>Beer Not Produced </a:t>
                      </a:r>
                      <a:endParaRPr lang="en-US" sz="1800" b="1" i="0" u="none" strike="noStrike" dirty="0" smtClean="0">
                        <a:solidFill>
                          <a:srgbClr val="000000"/>
                        </a:solidFill>
                        <a:effectLst/>
                        <a:latin typeface="Calibri" panose="020F0502020204030204" pitchFamily="34" charset="0"/>
                      </a:endParaRPr>
                    </a:p>
                    <a:p>
                      <a:pPr algn="ctr" rtl="0" fontAlgn="ctr"/>
                      <a:r>
                        <a:rPr lang="en-US" sz="1800" b="1" i="0" u="none" strike="noStrike" dirty="0" smtClean="0">
                          <a:solidFill>
                            <a:srgbClr val="000000"/>
                          </a:solidFill>
                          <a:effectLst/>
                          <a:latin typeface="Calibri" panose="020F0502020204030204" pitchFamily="34" charset="0"/>
                        </a:rPr>
                        <a:t>by </a:t>
                      </a:r>
                      <a:r>
                        <a:rPr lang="en-US" sz="1800" b="1" i="0" u="none" strike="noStrike" dirty="0">
                          <a:solidFill>
                            <a:srgbClr val="000000"/>
                          </a:solidFill>
                          <a:effectLst/>
                          <a:latin typeface="Calibri" panose="020F0502020204030204" pitchFamily="34" charset="0"/>
                        </a:rPr>
                        <a:t>the Brewer</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1"/>
                  </a:ext>
                </a:extLst>
              </a:tr>
              <a:tr h="617453">
                <a:tc rowSpan="2">
                  <a:txBody>
                    <a:bodyPr/>
                    <a:lstStyle/>
                    <a:p>
                      <a:pPr algn="l" fontAlgn="ctr"/>
                      <a:r>
                        <a:rPr lang="en-US" sz="1800" b="1" i="0" u="none" strike="noStrike" dirty="0">
                          <a:solidFill>
                            <a:srgbClr val="000000"/>
                          </a:solidFill>
                          <a:effectLst/>
                          <a:latin typeface="Calibri" panose="020F0502020204030204" pitchFamily="34" charset="0"/>
                        </a:rPr>
                        <a:t>Domestic Brewer who brews 2,000,000 barrels or less per calendar year</a:t>
                      </a:r>
                    </a:p>
                  </a:txBody>
                  <a:tcPr marL="77638"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a:solidFill>
                            <a:srgbClr val="000000"/>
                          </a:solidFill>
                          <a:effectLst/>
                          <a:latin typeface="Calibri" panose="020F0502020204030204" pitchFamily="34" charset="0"/>
                        </a:rPr>
                        <a:t>First 60,000 BBLs</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800" b="1" i="0" u="none" strike="noStrike" dirty="0">
                          <a:solidFill>
                            <a:srgbClr val="000000"/>
                          </a:solidFill>
                          <a:effectLst/>
                          <a:latin typeface="Calibri" panose="020F0502020204030204" pitchFamily="34" charset="0"/>
                        </a:rPr>
                        <a:t>Over 60,000 up to 2,000,000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800" b="1" i="0" u="none" strike="noStrike" dirty="0">
                          <a:solidFill>
                            <a:srgbClr val="000000"/>
                          </a:solidFill>
                          <a:effectLst/>
                          <a:latin typeface="Calibri" panose="020F0502020204030204" pitchFamily="34" charset="0"/>
                        </a:rPr>
                        <a:t>All BBLs</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2"/>
                  </a:ext>
                </a:extLst>
              </a:tr>
              <a:tr h="904456">
                <a:tc vMerge="1">
                  <a:txBody>
                    <a:bodyPr/>
                    <a:lstStyle/>
                    <a:p>
                      <a:endParaRPr lang="en-US"/>
                    </a:p>
                  </a:txBody>
                  <a:tcPr/>
                </a:tc>
                <a:tc>
                  <a:txBody>
                    <a:bodyPr/>
                    <a:lstStyle/>
                    <a:p>
                      <a:pPr algn="ctr" fontAlgn="ctr"/>
                      <a:r>
                        <a:rPr lang="en-US" sz="1800" b="1" i="0" u="none" strike="noStrike" dirty="0">
                          <a:solidFill>
                            <a:srgbClr val="000000"/>
                          </a:solidFill>
                          <a:effectLst/>
                          <a:latin typeface="+mn-lt"/>
                        </a:rPr>
                        <a:t>$3.50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mn-lt"/>
                        </a:rPr>
                        <a:t>$16.00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800" b="1" i="0" u="none" strike="noStrike" dirty="0">
                          <a:solidFill>
                            <a:srgbClr val="000000"/>
                          </a:solidFill>
                          <a:effectLst/>
                          <a:latin typeface="+mn-lt"/>
                        </a:rPr>
                        <a:t>$18.00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4528">
                <a:tc rowSpan="2">
                  <a:txBody>
                    <a:bodyPr/>
                    <a:lstStyle/>
                    <a:p>
                      <a:pPr algn="l" fontAlgn="ctr"/>
                      <a:r>
                        <a:rPr lang="en-US" sz="1800" b="1" i="0" u="none" strike="noStrike" dirty="0">
                          <a:solidFill>
                            <a:srgbClr val="000000"/>
                          </a:solidFill>
                          <a:effectLst/>
                          <a:latin typeface="Calibri" panose="020F0502020204030204" pitchFamily="34" charset="0"/>
                        </a:rPr>
                        <a:t>Domestic Brewer who brews more than 2,000,000 barrels per calendar year</a:t>
                      </a:r>
                    </a:p>
                  </a:txBody>
                  <a:tcPr marL="77638"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a:solidFill>
                            <a:srgbClr val="000000"/>
                          </a:solidFill>
                          <a:effectLst/>
                          <a:latin typeface="Calibri" panose="020F0502020204030204" pitchFamily="34" charset="0"/>
                        </a:rPr>
                        <a:t>First 6,000,000 BBLs</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800" b="1" i="0" u="none" strike="noStrike" dirty="0">
                          <a:solidFill>
                            <a:srgbClr val="000000"/>
                          </a:solidFill>
                          <a:effectLst/>
                          <a:latin typeface="Calibri" panose="020F0502020204030204" pitchFamily="34" charset="0"/>
                        </a:rPr>
                        <a:t>Over 6,000,000  BBLs</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vMerge="1">
                  <a:txBody>
                    <a:bodyPr/>
                    <a:lstStyle/>
                    <a:p>
                      <a:endParaRPr lang="en-US"/>
                    </a:p>
                  </a:txBody>
                  <a:tcPr/>
                </a:tc>
                <a:extLst>
                  <a:ext uri="{0D108BD9-81ED-4DB2-BD59-A6C34878D82A}">
                    <a16:rowId xmlns:a16="http://schemas.microsoft.com/office/drawing/2014/main" val="10004"/>
                  </a:ext>
                </a:extLst>
              </a:tr>
              <a:tr h="904456">
                <a:tc vMerge="1">
                  <a:txBody>
                    <a:bodyPr/>
                    <a:lstStyle/>
                    <a:p>
                      <a:endParaRPr lang="en-US"/>
                    </a:p>
                  </a:txBody>
                  <a:tcPr/>
                </a:tc>
                <a:tc>
                  <a:txBody>
                    <a:bodyPr/>
                    <a:lstStyle/>
                    <a:p>
                      <a:pPr algn="ctr" fontAlgn="ctr"/>
                      <a:r>
                        <a:rPr lang="en-US" sz="1800" b="1" i="0" u="none" strike="noStrike" dirty="0">
                          <a:solidFill>
                            <a:srgbClr val="000000"/>
                          </a:solidFill>
                          <a:effectLst/>
                          <a:latin typeface="Calibri" panose="020F0502020204030204" pitchFamily="34" charset="0"/>
                        </a:rPr>
                        <a:t>$16.00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$18.00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14" name="Rectangle 13"/>
          <p:cNvSpPr/>
          <p:nvPr/>
        </p:nvSpPr>
        <p:spPr>
          <a:xfrm>
            <a:off x="1262881" y="2270927"/>
            <a:ext cx="7057154" cy="2100105"/>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8320035" y="2270927"/>
            <a:ext cx="2381462" cy="3510157"/>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766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4294967295"/>
          </p:nvPr>
        </p:nvSpPr>
        <p:spPr>
          <a:xfrm>
            <a:off x="10566400" y="6446838"/>
            <a:ext cx="162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45387F3-892B-4431-8057-657AFEFD7A34}" type="slidenum">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3" name="Table 2"/>
          <p:cNvGraphicFramePr>
            <a:graphicFrameLocks noGrp="1"/>
          </p:cNvGraphicFramePr>
          <p:nvPr>
            <p:extLst/>
          </p:nvPr>
        </p:nvGraphicFramePr>
        <p:xfrm>
          <a:off x="2007726" y="806960"/>
          <a:ext cx="8153399" cy="5379723"/>
        </p:xfrm>
        <a:graphic>
          <a:graphicData uri="http://schemas.openxmlformats.org/drawingml/2006/table">
            <a:tbl>
              <a:tblPr firstRow="1" firstCol="1" bandRow="1">
                <a:effectLst>
                  <a:outerShdw blurRad="50800" dist="38100" dir="2700000" algn="tl" rotWithShape="0">
                    <a:prstClr val="black">
                      <a:alpha val="40000"/>
                    </a:prstClr>
                  </a:outerShdw>
                </a:effectLst>
                <a:tableStyleId>{B301B821-A1FF-4177-AEE7-76D212191A09}</a:tableStyleId>
              </a:tblPr>
              <a:tblGrid>
                <a:gridCol w="2033963">
                  <a:extLst>
                    <a:ext uri="{9D8B030D-6E8A-4147-A177-3AD203B41FA5}">
                      <a16:colId xmlns:a16="http://schemas.microsoft.com/office/drawing/2014/main" val="20000"/>
                    </a:ext>
                  </a:extLst>
                </a:gridCol>
                <a:gridCol w="3071436">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64029">
                <a:tc>
                  <a:txBody>
                    <a:bodyPr/>
                    <a:lstStyle/>
                    <a:p>
                      <a:pPr marL="0" marR="0">
                        <a:spcBef>
                          <a:spcPts val="0"/>
                        </a:spcBef>
                        <a:spcAft>
                          <a:spcPts val="0"/>
                        </a:spcAft>
                      </a:pPr>
                      <a:r>
                        <a:rPr lang="en-US" sz="2800" dirty="0">
                          <a:effectLst/>
                          <a:latin typeface="Calibri" panose="020F0502020204030204" pitchFamily="34" charset="0"/>
                        </a:rPr>
                        <a:t>Time</a:t>
                      </a:r>
                      <a:endParaRPr lang="en-US" sz="24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panose="020F0502020204030204" pitchFamily="34" charset="0"/>
                        </a:rPr>
                        <a:t>Subject</a:t>
                      </a:r>
                      <a:endParaRPr lang="en-US" sz="20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panose="020F0502020204030204" pitchFamily="34" charset="0"/>
                        </a:rPr>
                        <a:t>Speaker</a:t>
                      </a:r>
                      <a:endParaRPr lang="en-US" sz="20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4029">
                <a:tc>
                  <a:txBody>
                    <a:bodyPr/>
                    <a:lstStyle/>
                    <a:p>
                      <a:pPr marL="0" marR="0">
                        <a:spcBef>
                          <a:spcPts val="0"/>
                        </a:spcBef>
                        <a:spcAft>
                          <a:spcPts val="0"/>
                        </a:spcAft>
                      </a:pPr>
                      <a:r>
                        <a:rPr lang="en-US" sz="2000" dirty="0" smtClean="0">
                          <a:effectLst/>
                          <a:latin typeface="Calibri" panose="020F0502020204030204" pitchFamily="34" charset="0"/>
                        </a:rPr>
                        <a:t>12:00 to 12:20</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rPr>
                        <a:t>TTB Overview </a:t>
                      </a: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rPr>
                        <a:t>Susan Evans</a:t>
                      </a:r>
                      <a:r>
                        <a:rPr lang="en-US" sz="2400" dirty="0">
                          <a:effectLst/>
                          <a:latin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4029">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rPr>
                        <a:t>12:20 to 12:30</a:t>
                      </a: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ea typeface="Calibri" panose="020F0502020204030204" pitchFamily="34" charset="0"/>
                        </a:rPr>
                        <a:t>Hemp Update</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kern="1200" dirty="0" smtClean="0">
                          <a:solidFill>
                            <a:schemeClr val="dk1"/>
                          </a:solidFill>
                          <a:effectLst/>
                          <a:latin typeface="Calibri" panose="020F0502020204030204" pitchFamily="34" charset="0"/>
                          <a:ea typeface="+mn-ea"/>
                          <a:cs typeface="+mn-cs"/>
                        </a:rPr>
                        <a:t>Janelle Christian</a:t>
                      </a:r>
                      <a:endParaRPr lang="en-US" sz="2400" kern="1200" dirty="0">
                        <a:solidFill>
                          <a:schemeClr val="dk1"/>
                        </a:solidFill>
                        <a:effectLst/>
                        <a:latin typeface="Calibri" panose="020F050202020403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554623"/>
                  </a:ext>
                </a:extLst>
              </a:tr>
              <a:tr h="664029">
                <a:tc>
                  <a:txBody>
                    <a:bodyPr/>
                    <a:lstStyle/>
                    <a:p>
                      <a:pPr marL="0" marR="0">
                        <a:spcBef>
                          <a:spcPts val="0"/>
                        </a:spcBef>
                        <a:spcAft>
                          <a:spcPts val="0"/>
                        </a:spcAft>
                      </a:pPr>
                      <a:r>
                        <a:rPr lang="en-US" sz="2000" dirty="0" smtClean="0">
                          <a:effectLst/>
                          <a:latin typeface="Calibri" panose="020F0502020204030204" pitchFamily="34" charset="0"/>
                        </a:rPr>
                        <a:t>12:30 to 1:15 </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rPr>
                        <a:t>Brewer’s Notices</a:t>
                      </a: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kern="1200" dirty="0" smtClean="0">
                          <a:solidFill>
                            <a:schemeClr val="dk1"/>
                          </a:solidFill>
                          <a:effectLst/>
                          <a:latin typeface="Calibri" panose="020F0502020204030204" pitchFamily="34" charset="0"/>
                          <a:ea typeface="+mn-ea"/>
                          <a:cs typeface="+mn-cs"/>
                        </a:rPr>
                        <a:t>Susan Evans</a:t>
                      </a:r>
                      <a:endParaRPr lang="en-US" sz="2400" kern="1200" dirty="0">
                        <a:solidFill>
                          <a:schemeClr val="dk1"/>
                        </a:solidFill>
                        <a:effectLst/>
                        <a:latin typeface="Calibri" panose="020F050202020403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4029">
                <a:tc>
                  <a:txBody>
                    <a:bodyPr/>
                    <a:lstStyle/>
                    <a:p>
                      <a:pPr marL="0" marR="0">
                        <a:spcBef>
                          <a:spcPts val="0"/>
                        </a:spcBef>
                        <a:spcAft>
                          <a:spcPts val="0"/>
                        </a:spcAft>
                      </a:pPr>
                      <a:r>
                        <a:rPr lang="en-US" sz="2000" dirty="0" smtClean="0">
                          <a:effectLst/>
                          <a:latin typeface="Calibri" panose="020F0502020204030204" pitchFamily="34" charset="0"/>
                        </a:rPr>
                        <a:t>1:15 to</a:t>
                      </a:r>
                      <a:r>
                        <a:rPr lang="en-US" sz="2000" baseline="0" dirty="0" smtClean="0">
                          <a:effectLst/>
                          <a:latin typeface="Calibri" panose="020F0502020204030204" pitchFamily="34" charset="0"/>
                        </a:rPr>
                        <a:t> 2</a:t>
                      </a:r>
                      <a:r>
                        <a:rPr lang="en-US" sz="2000" dirty="0" smtClean="0">
                          <a:effectLst/>
                          <a:latin typeface="Calibri" panose="020F0502020204030204" pitchFamily="34" charset="0"/>
                        </a:rPr>
                        <a:t>:00 </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effectLst/>
                          <a:latin typeface="Calibri" panose="020F0502020204030204" pitchFamily="34" charset="0"/>
                        </a:rPr>
                        <a:t>Records,</a:t>
                      </a:r>
                      <a:r>
                        <a:rPr lang="en-US" sz="2400" baseline="0" dirty="0" smtClean="0">
                          <a:effectLst/>
                          <a:latin typeface="Calibri" panose="020F0502020204030204" pitchFamily="34" charset="0"/>
                        </a:rPr>
                        <a:t> </a:t>
                      </a:r>
                      <a:r>
                        <a:rPr lang="en-US" sz="2400" kern="1200" dirty="0" smtClean="0">
                          <a:solidFill>
                            <a:schemeClr val="dk1"/>
                          </a:solidFill>
                          <a:effectLst/>
                          <a:latin typeface="Calibri" panose="020F0502020204030204" pitchFamily="34" charset="0"/>
                          <a:ea typeface="+mn-ea"/>
                          <a:cs typeface="+mn-cs"/>
                        </a:rPr>
                        <a:t>Reports, and Returns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ea typeface="+mn-ea"/>
                        </a:rPr>
                        <a:t>Charyl</a:t>
                      </a:r>
                      <a:r>
                        <a:rPr lang="en-US" sz="2400" baseline="0" dirty="0" smtClean="0">
                          <a:effectLst/>
                          <a:latin typeface="Calibri" panose="020F0502020204030204" pitchFamily="34" charset="0"/>
                          <a:ea typeface="+mn-ea"/>
                        </a:rPr>
                        <a:t> Sjowall</a:t>
                      </a:r>
                    </a:p>
                    <a:p>
                      <a:pPr marL="0" marR="0">
                        <a:spcBef>
                          <a:spcPts val="0"/>
                        </a:spcBef>
                        <a:spcAft>
                          <a:spcPts val="0"/>
                        </a:spcAft>
                      </a:pPr>
                      <a:r>
                        <a:rPr lang="en-US" sz="2400" baseline="0" dirty="0" smtClean="0">
                          <a:effectLst/>
                          <a:latin typeface="Calibri" panose="020F0502020204030204" pitchFamily="34" charset="0"/>
                          <a:ea typeface="+mn-ea"/>
                        </a:rPr>
                        <a:t>Missy Keller</a:t>
                      </a: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4029">
                <a:tc>
                  <a:txBody>
                    <a:bodyPr/>
                    <a:lstStyle/>
                    <a:p>
                      <a:pPr marL="0" marR="0">
                        <a:spcBef>
                          <a:spcPts val="0"/>
                        </a:spcBef>
                        <a:spcAft>
                          <a:spcPts val="0"/>
                        </a:spcAft>
                      </a:pPr>
                      <a:r>
                        <a:rPr lang="en-US" sz="2000" b="1" kern="1200" dirty="0" smtClean="0">
                          <a:solidFill>
                            <a:schemeClr val="dk1"/>
                          </a:solidFill>
                          <a:effectLst/>
                          <a:latin typeface="Calibri" panose="020F0502020204030204" pitchFamily="34" charset="0"/>
                          <a:ea typeface="+mn-ea"/>
                          <a:cs typeface="+mn-cs"/>
                        </a:rPr>
                        <a:t>2:00 to 2:15</a:t>
                      </a:r>
                      <a:endParaRPr lang="en-US" sz="2000" b="1" kern="1200" dirty="0">
                        <a:solidFill>
                          <a:schemeClr val="dk1"/>
                        </a:solidFill>
                        <a:effectLst/>
                        <a:latin typeface="Calibri" panose="020F050202020403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marL="0" marR="0">
                        <a:spcBef>
                          <a:spcPts val="0"/>
                        </a:spcBef>
                        <a:spcAft>
                          <a:spcPts val="0"/>
                        </a:spcAft>
                      </a:pPr>
                      <a:r>
                        <a:rPr lang="en-US" sz="2400" kern="1200" dirty="0" smtClean="0">
                          <a:solidFill>
                            <a:schemeClr val="dk1"/>
                          </a:solidFill>
                          <a:effectLst/>
                          <a:latin typeface="Calibri" panose="020F0502020204030204" pitchFamily="34" charset="0"/>
                          <a:ea typeface="+mn-ea"/>
                          <a:cs typeface="+mn-cs"/>
                        </a:rPr>
                        <a:t>Break</a:t>
                      </a:r>
                      <a:endParaRPr lang="en-US" sz="2400" kern="1200" dirty="0">
                        <a:solidFill>
                          <a:schemeClr val="dk1"/>
                        </a:solidFill>
                        <a:effectLst/>
                        <a:latin typeface="Calibri" panose="020F050202020403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664029">
                <a:tc>
                  <a:txBody>
                    <a:bodyPr/>
                    <a:lstStyle/>
                    <a:p>
                      <a:pPr marL="0" marR="0">
                        <a:spcBef>
                          <a:spcPts val="0"/>
                        </a:spcBef>
                        <a:spcAft>
                          <a:spcPts val="0"/>
                        </a:spcAft>
                      </a:pPr>
                      <a:r>
                        <a:rPr lang="en-US" sz="2000" dirty="0" smtClean="0">
                          <a:effectLst/>
                          <a:latin typeface="Calibri" panose="020F0502020204030204" pitchFamily="34" charset="0"/>
                        </a:rPr>
                        <a:t>2:15 to</a:t>
                      </a:r>
                      <a:r>
                        <a:rPr lang="en-US" sz="2000" baseline="0" dirty="0" smtClean="0">
                          <a:effectLst/>
                          <a:latin typeface="Calibri" panose="020F0502020204030204" pitchFamily="34" charset="0"/>
                        </a:rPr>
                        <a:t> 3:00</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panose="020F0502020204030204" pitchFamily="34" charset="0"/>
                        </a:rPr>
                        <a:t>Formulas</a:t>
                      </a: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rPr>
                        <a:t>Christian Fay</a:t>
                      </a: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64029">
                <a:tc>
                  <a:txBody>
                    <a:bodyPr/>
                    <a:lstStyle/>
                    <a:p>
                      <a:pPr marL="0" marR="0">
                        <a:spcBef>
                          <a:spcPts val="0"/>
                        </a:spcBef>
                        <a:spcAft>
                          <a:spcPts val="0"/>
                        </a:spcAft>
                      </a:pPr>
                      <a:r>
                        <a:rPr lang="en-US" sz="2000" dirty="0" smtClean="0">
                          <a:effectLst/>
                          <a:latin typeface="Calibri" panose="020F0502020204030204" pitchFamily="34" charset="0"/>
                        </a:rPr>
                        <a:t>3:00 </a:t>
                      </a:r>
                      <a:r>
                        <a:rPr lang="en-US" sz="2000" dirty="0">
                          <a:effectLst/>
                          <a:latin typeface="Calibri" panose="020F0502020204030204" pitchFamily="34" charset="0"/>
                        </a:rPr>
                        <a:t>to </a:t>
                      </a:r>
                      <a:r>
                        <a:rPr lang="en-US" sz="2000" dirty="0" smtClean="0">
                          <a:effectLst/>
                          <a:latin typeface="Calibri" panose="020F0502020204030204" pitchFamily="34" charset="0"/>
                        </a:rPr>
                        <a:t>4:00</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rPr>
                        <a:t>Labeling</a:t>
                      </a: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rPr>
                        <a:t>Michael Webster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2019301" y="209993"/>
            <a:ext cx="815339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TTB 2019 Bootcamp Schedule</a:t>
            </a:r>
            <a:endPar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1488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purposes of taking the reduced rates of tax, beer is considered to have been “produced” if it is lawfully brewed or produced at a qualified brewery premises, including beer brewed by fermentation or produced by the addition of water or other liquids during any stage of production  </a:t>
            </a:r>
          </a:p>
          <a:p>
            <a:pPr lvl="1"/>
            <a:r>
              <a:rPr lang="en-US" dirty="0" smtClean="0"/>
              <a:t>Blending or combining two beers does not count as production for purposes of the reduced tax rates </a:t>
            </a:r>
          </a:p>
          <a:p>
            <a:pPr lvl="1"/>
            <a:r>
              <a:rPr lang="en-US" dirty="0" smtClean="0"/>
              <a:t>Beer received in bond in containers and subsequently removed subject to tax, without any production activity occurring, is not eligible for the reduced tax rates  </a:t>
            </a:r>
          </a:p>
          <a:p>
            <a:pPr lvl="1"/>
            <a:r>
              <a:rPr lang="en-US" dirty="0" smtClean="0"/>
              <a:t>Beer received in bond and merely bottled is also not eligible for the reduced tax rates </a:t>
            </a:r>
          </a:p>
          <a:p>
            <a:endParaRPr lang="en-US" dirty="0"/>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329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“Production”</a:t>
            </a:r>
            <a:endParaRPr lang="en-US" dirty="0"/>
          </a:p>
        </p:txBody>
      </p:sp>
      <p:sp>
        <p:nvSpPr>
          <p:cNvPr id="3" name="Content Placeholder 2"/>
          <p:cNvSpPr>
            <a:spLocks noGrp="1"/>
          </p:cNvSpPr>
          <p:nvPr>
            <p:ph idx="1"/>
          </p:nvPr>
        </p:nvSpPr>
        <p:spPr/>
        <p:txBody>
          <a:bodyPr>
            <a:normAutofit fontScale="92500"/>
          </a:bodyPr>
          <a:lstStyle/>
          <a:p>
            <a:r>
              <a:rPr lang="en-US" dirty="0" smtClean="0"/>
              <a:t>The entire volume of beer to which water or other liquids is added is considered “produced” for purposes of applying the reduced tax rates  </a:t>
            </a:r>
          </a:p>
          <a:p>
            <a:r>
              <a:rPr lang="en-US" dirty="0" smtClean="0"/>
              <a:t>TTB expects production activities to be undertaken in good faith in the ordinary course of production, and not solely for the purpose of obtaining a reduced rate</a:t>
            </a:r>
          </a:p>
          <a:p>
            <a:r>
              <a:rPr lang="en-US" dirty="0" smtClean="0"/>
              <a:t>The eligibility for the reduced rate is also subject to controlled group and single taxpayer rules, which may further limit the beer subject to the reduced rate upon removal by the brewer </a:t>
            </a:r>
            <a:endParaRPr lang="en-US" dirty="0"/>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270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Controlled Group and Single Taxpayer Rules</a:t>
            </a:r>
          </a:p>
        </p:txBody>
      </p:sp>
      <p:sp>
        <p:nvSpPr>
          <p:cNvPr id="7" name="Content Placeholder 6"/>
          <p:cNvSpPr>
            <a:spLocks noGrp="1"/>
          </p:cNvSpPr>
          <p:nvPr>
            <p:ph idx="1"/>
          </p:nvPr>
        </p:nvSpPr>
        <p:spPr/>
        <p:txBody>
          <a:bodyPr>
            <a:normAutofit fontScale="85000" lnSpcReduction="20000"/>
          </a:bodyPr>
          <a:lstStyle/>
          <a:p>
            <a:r>
              <a:rPr lang="en-US" b="1" dirty="0"/>
              <a:t>Controlled Group</a:t>
            </a:r>
            <a:r>
              <a:rPr lang="en-US" dirty="0"/>
              <a:t>: The Act provides that the quantities to which the credits and reduced rates apply shall be applied to the controlled group.  The Act also provides that an importer electing to receive an assignment of a credit or reduced tax rate from a foreign manufacturer shall be deemed a member of the controlled group of the foreign manufacturer.</a:t>
            </a:r>
          </a:p>
          <a:p>
            <a:endParaRPr lang="en-US" b="1" dirty="0" smtClean="0"/>
          </a:p>
          <a:p>
            <a:r>
              <a:rPr lang="en-US" b="1" dirty="0" smtClean="0"/>
              <a:t>Single </a:t>
            </a:r>
            <a:r>
              <a:rPr lang="en-US" b="1" dirty="0"/>
              <a:t>Taxpayer</a:t>
            </a:r>
            <a:r>
              <a:rPr lang="en-US" dirty="0"/>
              <a:t>: The Act provides that two or more entities (whether or not under common control) that produce products marketed under a similar brand, license, franchise, or other arrangement shall be treated as a single taxpayer for purposes of the credits and reduced rates</a:t>
            </a:r>
            <a:r>
              <a:rPr lang="en-US" dirty="0" smtClean="0"/>
              <a:t>.</a:t>
            </a:r>
          </a:p>
          <a:p>
            <a:endParaRPr lang="en-US" dirty="0" smtClean="0"/>
          </a:p>
          <a:p>
            <a:pPr lvl="1"/>
            <a:r>
              <a:rPr lang="en-US" dirty="0" smtClean="0">
                <a:solidFill>
                  <a:schemeClr val="tx2">
                    <a:lumMod val="50000"/>
                  </a:schemeClr>
                </a:solidFill>
              </a:rPr>
              <a:t>See </a:t>
            </a:r>
            <a:r>
              <a:rPr lang="en-US" dirty="0" smtClean="0">
                <a:solidFill>
                  <a:schemeClr val="tx2">
                    <a:lumMod val="50000"/>
                  </a:schemeClr>
                </a:solidFill>
                <a:hlinkClick r:id="rId3"/>
              </a:rPr>
              <a:t>TTB Industry Circular 2018-5</a:t>
            </a:r>
            <a:r>
              <a:rPr lang="en-US" dirty="0" smtClean="0">
                <a:solidFill>
                  <a:schemeClr val="tx2">
                    <a:lumMod val="50000"/>
                  </a:schemeClr>
                </a:solidFill>
              </a:rPr>
              <a:t> for additional details on single taxpayers</a:t>
            </a:r>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118BD3A-9A49-4256-A9ED-C8BA52E3A5D2}"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506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Tax Rates for Imported Beer</a:t>
            </a:r>
            <a:endParaRPr lang="en-US" dirty="0"/>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118BD3A-9A49-4256-A9ED-C8BA52E3A5D2}"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3" name="TextBox 12"/>
          <p:cNvSpPr txBox="1"/>
          <p:nvPr/>
        </p:nvSpPr>
        <p:spPr>
          <a:xfrm>
            <a:off x="1752601" y="5715000"/>
            <a:ext cx="88827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Additional controlled group, single taxpayer, and foreign producer assignment rules apply. </a:t>
            </a:r>
          </a:p>
        </p:txBody>
      </p:sp>
      <p:graphicFrame>
        <p:nvGraphicFramePr>
          <p:cNvPr id="3" name="Table 2"/>
          <p:cNvGraphicFramePr>
            <a:graphicFrameLocks noGrp="1"/>
          </p:cNvGraphicFramePr>
          <p:nvPr>
            <p:extLst/>
          </p:nvPr>
        </p:nvGraphicFramePr>
        <p:xfrm>
          <a:off x="1530281" y="2057401"/>
          <a:ext cx="9131439" cy="3197886"/>
        </p:xfrm>
        <a:graphic>
          <a:graphicData uri="http://schemas.openxmlformats.org/drawingml/2006/table">
            <a:tbl>
              <a:tblPr>
                <a:effectLst>
                  <a:outerShdw blurRad="50800" dist="38100" dir="2700000" algn="tl" rotWithShape="0">
                    <a:prstClr val="black">
                      <a:alpha val="40000"/>
                    </a:prstClr>
                  </a:outerShdw>
                </a:effectLst>
              </a:tblPr>
              <a:tblGrid>
                <a:gridCol w="3043813">
                  <a:extLst>
                    <a:ext uri="{9D8B030D-6E8A-4147-A177-3AD203B41FA5}">
                      <a16:colId xmlns:a16="http://schemas.microsoft.com/office/drawing/2014/main" val="20000"/>
                    </a:ext>
                  </a:extLst>
                </a:gridCol>
                <a:gridCol w="3043813">
                  <a:extLst>
                    <a:ext uri="{9D8B030D-6E8A-4147-A177-3AD203B41FA5}">
                      <a16:colId xmlns:a16="http://schemas.microsoft.com/office/drawing/2014/main" val="20001"/>
                    </a:ext>
                  </a:extLst>
                </a:gridCol>
                <a:gridCol w="3043813">
                  <a:extLst>
                    <a:ext uri="{9D8B030D-6E8A-4147-A177-3AD203B41FA5}">
                      <a16:colId xmlns:a16="http://schemas.microsoft.com/office/drawing/2014/main" val="20002"/>
                    </a:ext>
                  </a:extLst>
                </a:gridCol>
              </a:tblGrid>
              <a:tr h="1065962">
                <a:tc gridSpan="3">
                  <a:txBody>
                    <a:bodyPr/>
                    <a:lstStyle/>
                    <a:p>
                      <a:pPr algn="ctr" rtl="0" fontAlgn="ctr"/>
                      <a:r>
                        <a:rPr lang="en-US" sz="2300" b="1" i="0" u="none" strike="noStrike" dirty="0">
                          <a:solidFill>
                            <a:srgbClr val="000000"/>
                          </a:solidFill>
                          <a:effectLst/>
                          <a:latin typeface="Calibri" panose="020F0502020204030204" pitchFamily="34" charset="0"/>
                        </a:rPr>
                        <a:t>Tax Rates for Beer that is Imported During Calendar Years 2018 and 2019*</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5962">
                <a:tc>
                  <a:txBody>
                    <a:bodyPr/>
                    <a:lstStyle/>
                    <a:p>
                      <a:pPr algn="ctr" rtl="0" fontAlgn="ctr"/>
                      <a:r>
                        <a:rPr lang="en-US" sz="2400" b="1" i="0" u="none" strike="noStrike" dirty="0">
                          <a:solidFill>
                            <a:srgbClr val="000000"/>
                          </a:solidFill>
                          <a:effectLst/>
                          <a:latin typeface="Calibri" panose="020F0502020204030204" pitchFamily="34" charset="0"/>
                        </a:rPr>
                        <a:t> </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rtl="0" fontAlgn="ctr"/>
                      <a:r>
                        <a:rPr lang="en-US" sz="2400" b="1" i="0" u="none" strike="noStrike" dirty="0">
                          <a:solidFill>
                            <a:srgbClr val="000000"/>
                          </a:solidFill>
                          <a:effectLst/>
                          <a:latin typeface="Calibri" panose="020F0502020204030204" pitchFamily="34" charset="0"/>
                        </a:rPr>
                        <a:t>First 6,000,000 BBLs</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2400" b="1" i="0" u="none" strike="noStrike" dirty="0">
                          <a:solidFill>
                            <a:srgbClr val="000000"/>
                          </a:solidFill>
                          <a:effectLst/>
                          <a:latin typeface="Calibri" panose="020F0502020204030204" pitchFamily="34" charset="0"/>
                        </a:rPr>
                        <a:t>Over 6,000,000 BBLs</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1"/>
                  </a:ext>
                </a:extLst>
              </a:tr>
              <a:tr h="1065962">
                <a:tc>
                  <a:txBody>
                    <a:bodyPr/>
                    <a:lstStyle/>
                    <a:p>
                      <a:pPr algn="l" fontAlgn="ctr"/>
                      <a:r>
                        <a:rPr lang="en-US" sz="2400" b="1" i="0" u="none" strike="noStrike" dirty="0">
                          <a:solidFill>
                            <a:srgbClr val="000000"/>
                          </a:solidFill>
                          <a:effectLst/>
                          <a:latin typeface="Calibri" panose="020F0502020204030204" pitchFamily="34" charset="0"/>
                        </a:rPr>
                        <a:t>Beer Importer</a:t>
                      </a:r>
                    </a:p>
                  </a:txBody>
                  <a:tcPr marL="103517"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a:t>
                      </a:r>
                      <a:r>
                        <a:rPr lang="en-US" sz="2400" b="1" i="0" u="none" strike="noStrike" dirty="0" smtClean="0">
                          <a:solidFill>
                            <a:srgbClr val="000000"/>
                          </a:solidFill>
                          <a:effectLst/>
                          <a:latin typeface="Calibri" panose="020F0502020204030204" pitchFamily="34" charset="0"/>
                        </a:rPr>
                        <a:t>16.00</a:t>
                      </a:r>
                      <a:endParaRPr lang="en-US" sz="2400" b="1" i="0" u="none" strike="noStrike" dirty="0">
                        <a:solidFill>
                          <a:srgbClr val="000000"/>
                        </a:solidFill>
                        <a:effectLst/>
                        <a:latin typeface="Calibri" panose="020F0502020204030204" pitchFamily="34" charset="0"/>
                      </a:endParaRP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$18.00</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4229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Foreign Manufacturer Election</a:t>
            </a:r>
            <a:endParaRPr lang="en-US" dirty="0"/>
          </a:p>
        </p:txBody>
      </p:sp>
      <p:sp>
        <p:nvSpPr>
          <p:cNvPr id="7" name="Content Placeholder 6"/>
          <p:cNvSpPr>
            <a:spLocks noGrp="1"/>
          </p:cNvSpPr>
          <p:nvPr>
            <p:ph idx="1"/>
          </p:nvPr>
        </p:nvSpPr>
        <p:spPr/>
        <p:txBody>
          <a:bodyPr>
            <a:normAutofit/>
          </a:bodyPr>
          <a:lstStyle/>
          <a:p>
            <a:r>
              <a:rPr lang="en-US" dirty="0" smtClean="0"/>
              <a:t>In the case of beer brewed or produced outside of the United States and imported, foreign brewers may assign the reduced rates to importers who elect to receive it</a:t>
            </a:r>
          </a:p>
          <a:p>
            <a:r>
              <a:rPr lang="en-US" dirty="0">
                <a:solidFill>
                  <a:schemeClr val="tx2">
                    <a:lumMod val="50000"/>
                  </a:schemeClr>
                </a:solidFill>
              </a:rPr>
              <a:t>U.S. Customs and Border Protection (CBP) is responsible for the collection of tax on imported alcohol </a:t>
            </a:r>
            <a:r>
              <a:rPr lang="en-US" dirty="0" smtClean="0">
                <a:solidFill>
                  <a:schemeClr val="tx2">
                    <a:lumMod val="50000"/>
                  </a:schemeClr>
                </a:solidFill>
              </a:rPr>
              <a:t>products and for issuing guidance about foreign manufacturer elections </a:t>
            </a:r>
          </a:p>
          <a:p>
            <a:r>
              <a:rPr lang="en-US" dirty="0" smtClean="0">
                <a:solidFill>
                  <a:schemeClr val="tx2">
                    <a:lumMod val="50000"/>
                  </a:schemeClr>
                </a:solidFill>
              </a:rPr>
              <a:t>CBP </a:t>
            </a:r>
            <a:r>
              <a:rPr lang="en-US" dirty="0">
                <a:solidFill>
                  <a:schemeClr val="tx2">
                    <a:lumMod val="50000"/>
                  </a:schemeClr>
                </a:solidFill>
              </a:rPr>
              <a:t>has issued </a:t>
            </a:r>
            <a:r>
              <a:rPr lang="en-US" dirty="0" smtClean="0">
                <a:solidFill>
                  <a:schemeClr val="tx2">
                    <a:lumMod val="50000"/>
                  </a:schemeClr>
                </a:solidFill>
              </a:rPr>
              <a:t>interim guidance </a:t>
            </a:r>
            <a:r>
              <a:rPr lang="en-US" dirty="0" smtClean="0">
                <a:solidFill>
                  <a:schemeClr val="tx2">
                    <a:lumMod val="50000"/>
                  </a:schemeClr>
                </a:solidFill>
                <a:hlinkClick r:id="rId2"/>
              </a:rPr>
              <a:t>(CSMS #18-000403)</a:t>
            </a:r>
            <a:r>
              <a:rPr lang="en-US" dirty="0" smtClean="0">
                <a:solidFill>
                  <a:schemeClr val="tx2">
                    <a:lumMod val="50000"/>
                  </a:schemeClr>
                </a:solidFill>
              </a:rPr>
              <a:t> for importers</a:t>
            </a:r>
            <a:endParaRPr lang="en-US" dirty="0">
              <a:solidFill>
                <a:schemeClr val="tx2">
                  <a:lumMod val="50000"/>
                </a:schemeClr>
              </a:solidFill>
            </a:endParaRPr>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118BD3A-9A49-4256-A9ED-C8BA52E3A5D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52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Transfer of Beer in Bond</a:t>
            </a:r>
            <a:endParaRPr lang="en-US" dirty="0"/>
          </a:p>
        </p:txBody>
      </p:sp>
      <p:sp>
        <p:nvSpPr>
          <p:cNvPr id="7" name="Content Placeholder 6"/>
          <p:cNvSpPr>
            <a:spLocks noGrp="1"/>
          </p:cNvSpPr>
          <p:nvPr>
            <p:ph idx="1"/>
          </p:nvPr>
        </p:nvSpPr>
        <p:spPr/>
        <p:txBody>
          <a:bodyPr/>
          <a:lstStyle/>
          <a:p>
            <a:r>
              <a:rPr lang="en-US" dirty="0" smtClean="0"/>
              <a:t>The Act authorizes the transfer of beer in bond between brewers who are not owned by the same corporation or other entity</a:t>
            </a:r>
          </a:p>
          <a:p>
            <a:r>
              <a:rPr lang="en-US" dirty="0" smtClean="0">
                <a:solidFill>
                  <a:schemeClr val="tx2">
                    <a:lumMod val="50000"/>
                  </a:schemeClr>
                </a:solidFill>
              </a:rPr>
              <a:t>See </a:t>
            </a:r>
            <a:r>
              <a:rPr lang="en-US" dirty="0">
                <a:hlinkClick r:id="rId2"/>
              </a:rPr>
              <a:t>2018-1 Transfer of Beer Between Breweries Not of the Same Ownership</a:t>
            </a:r>
            <a:r>
              <a:rPr lang="en-US" dirty="0"/>
              <a:t> </a:t>
            </a:r>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118BD3A-9A49-4256-A9ED-C8BA52E3A5D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611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&amp; Questions</a:t>
            </a:r>
            <a:endParaRPr lang="en-US" dirty="0"/>
          </a:p>
        </p:txBody>
      </p:sp>
      <p:sp>
        <p:nvSpPr>
          <p:cNvPr id="6" name="Footer Placeholder 5"/>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118BD3A-9A49-4256-A9ED-C8BA52E3A5D2}"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89214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TTB Overview	</a:t>
            </a:r>
            <a:endParaRPr lang="en-US"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Text Placeholder 7"/>
          <p:cNvSpPr>
            <a:spLocks noGrp="1"/>
          </p:cNvSpPr>
          <p:nvPr>
            <p:ph type="subTitle" idx="1"/>
          </p:nvPr>
        </p:nvSpPr>
        <p:spPr>
          <a:xfrm>
            <a:off x="1198604" y="4354005"/>
            <a:ext cx="6092211" cy="1295400"/>
          </a:xfrm>
        </p:spPr>
        <p:txBody>
          <a:bodyPr>
            <a:normAutofit fontScale="92500"/>
          </a:bodyPr>
          <a:lstStyle/>
          <a:p>
            <a:r>
              <a:rPr lang="en-US" sz="3500" dirty="0" smtClean="0"/>
              <a:t>SUSAN EVANS</a:t>
            </a:r>
          </a:p>
          <a:p>
            <a:r>
              <a:rPr lang="en-US" sz="2600" dirty="0" smtClean="0">
                <a:solidFill>
                  <a:schemeClr val="accent1">
                    <a:lumMod val="50000"/>
                  </a:schemeClr>
                </a:solidFill>
              </a:rPr>
              <a:t>Director, Office of Industry and State Outreach</a:t>
            </a:r>
            <a:endParaRPr lang="en-US" sz="2600" dirty="0">
              <a:solidFill>
                <a:schemeClr val="accent1">
                  <a:lumMod val="50000"/>
                </a:schemeClr>
              </a:solidFill>
            </a:endParaRPr>
          </a:p>
        </p:txBody>
      </p:sp>
      <p:sp>
        <p:nvSpPr>
          <p:cNvPr id="3" name="Footer Placeholder 2"/>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8992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Overview</a:t>
            </a:r>
            <a:endParaRPr lang="en-US" dirty="0"/>
          </a:p>
        </p:txBody>
      </p:sp>
      <p:sp>
        <p:nvSpPr>
          <p:cNvPr id="3" name="Content Placeholder 2"/>
          <p:cNvSpPr>
            <a:spLocks noGrp="1"/>
          </p:cNvSpPr>
          <p:nvPr>
            <p:ph idx="1"/>
          </p:nvPr>
        </p:nvSpPr>
        <p:spPr/>
        <p:txBody>
          <a:bodyPr/>
          <a:lstStyle/>
          <a:p>
            <a:r>
              <a:rPr lang="en-US" dirty="0" smtClean="0"/>
              <a:t>We are a bureau within the Department of the Treasury</a:t>
            </a:r>
          </a:p>
          <a:p>
            <a:r>
              <a:rPr lang="en-US" dirty="0" smtClean="0"/>
              <a:t>We currently have about </a:t>
            </a:r>
            <a:r>
              <a:rPr lang="en-US" dirty="0" smtClean="0">
                <a:solidFill>
                  <a:schemeClr val="tx2">
                    <a:lumMod val="75000"/>
                  </a:schemeClr>
                </a:solidFill>
              </a:rPr>
              <a:t>480</a:t>
            </a:r>
            <a:r>
              <a:rPr lang="en-US" dirty="0" smtClean="0"/>
              <a:t> employees</a:t>
            </a:r>
          </a:p>
          <a:p>
            <a:r>
              <a:rPr lang="en-US" dirty="0" smtClean="0"/>
              <a:t>Our headquarters are in Washington, DC</a:t>
            </a:r>
          </a:p>
          <a:p>
            <a:r>
              <a:rPr lang="en-US" dirty="0" smtClean="0"/>
              <a:t>The National Revenue Center is in Cincinnati, Ohio </a:t>
            </a:r>
          </a:p>
          <a:p>
            <a:r>
              <a:rPr lang="en-US" dirty="0" smtClean="0"/>
              <a:t>We have field </a:t>
            </a:r>
            <a:r>
              <a:rPr lang="en-US" dirty="0"/>
              <a:t>o</a:t>
            </a:r>
            <a:r>
              <a:rPr lang="en-US" dirty="0" smtClean="0"/>
              <a:t>ffices located across the country</a:t>
            </a:r>
          </a:p>
          <a:p>
            <a:r>
              <a:rPr lang="en-US" dirty="0" smtClean="0"/>
              <a:t>We have 4 laboratories, located in Maryland and California</a:t>
            </a:r>
            <a:endParaRPr lang="en-US" dirty="0"/>
          </a:p>
        </p:txBody>
      </p:sp>
      <p:sp>
        <p:nvSpPr>
          <p:cNvPr id="6" name="Slide Number Placeholder 5"/>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5FACF1-D3F2-4D04-925D-ADB289B73892}"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ooter Placeholder 11"/>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15469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a:t>
            </a:r>
            <a:endParaRPr lang="en-US" dirty="0"/>
          </a:p>
        </p:txBody>
      </p:sp>
      <p:sp>
        <p:nvSpPr>
          <p:cNvPr id="3" name="Content Placeholder 2"/>
          <p:cNvSpPr>
            <a:spLocks noGrp="1"/>
          </p:cNvSpPr>
          <p:nvPr>
            <p:ph idx="1"/>
          </p:nvPr>
        </p:nvSpPr>
        <p:spPr>
          <a:xfrm>
            <a:off x="160639" y="1676401"/>
            <a:ext cx="11911912" cy="4449763"/>
          </a:xfrm>
        </p:spPr>
        <p:txBody>
          <a:bodyPr/>
          <a:lstStyle/>
          <a:p>
            <a:r>
              <a:rPr lang="en-US" b="1" dirty="0" smtClean="0"/>
              <a:t>COLLECT</a:t>
            </a:r>
            <a:r>
              <a:rPr lang="en-US" dirty="0" smtClean="0"/>
              <a:t> the taxes on alcohol, tobacco, firearms, and ammunition</a:t>
            </a:r>
          </a:p>
          <a:p>
            <a:endParaRPr lang="en-US" sz="900" dirty="0"/>
          </a:p>
          <a:p>
            <a:r>
              <a:rPr lang="en-US" b="1" dirty="0" smtClean="0"/>
              <a:t>PROTECT</a:t>
            </a:r>
            <a:r>
              <a:rPr lang="en-US" dirty="0" smtClean="0"/>
              <a:t> the consumer by ensuring the integrity of alcohol products </a:t>
            </a:r>
          </a:p>
          <a:p>
            <a:endParaRPr lang="en-US" sz="1300" dirty="0" smtClean="0"/>
          </a:p>
          <a:p>
            <a:r>
              <a:rPr lang="en-US" b="1" dirty="0" smtClean="0"/>
              <a:t>ENSURE</a:t>
            </a:r>
            <a:r>
              <a:rPr lang="en-US" dirty="0" smtClean="0"/>
              <a:t> only qualified businesses enter the alcohol and tobacco industries</a:t>
            </a:r>
          </a:p>
          <a:p>
            <a:endParaRPr lang="en-US" sz="1300" dirty="0" smtClean="0"/>
          </a:p>
          <a:p>
            <a:r>
              <a:rPr lang="en-US" b="1" dirty="0" smtClean="0"/>
              <a:t>PREVENT</a:t>
            </a:r>
            <a:r>
              <a:rPr lang="en-US" dirty="0" smtClean="0"/>
              <a:t> unfair and unlawful market activity for alcohol and tobacco products</a:t>
            </a:r>
          </a:p>
          <a:p>
            <a:endParaRPr lang="en-US" dirty="0" smtClean="0"/>
          </a:p>
        </p:txBody>
      </p:sp>
      <p:sp>
        <p:nvSpPr>
          <p:cNvPr id="9" name="Footer Placeholder 8"/>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65FACF1-D3F2-4D04-925D-ADB289B7389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55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5-Year Strategic Goals</a:t>
            </a:r>
            <a:endParaRPr lang="en-US" dirty="0"/>
          </a:p>
        </p:txBody>
      </p:sp>
      <p:pic>
        <p:nvPicPr>
          <p:cNvPr id="4" name="Content Placeholder 3"/>
          <p:cNvPicPr>
            <a:picLocks noGrp="1" noChangeAspect="1"/>
          </p:cNvPicPr>
          <p:nvPr>
            <p:ph idx="1"/>
          </p:nvPr>
        </p:nvPicPr>
        <p:blipFill>
          <a:blip r:embed="rId3"/>
          <a:stretch>
            <a:fillRect/>
          </a:stretch>
        </p:blipFill>
        <p:spPr>
          <a:xfrm>
            <a:off x="559270" y="1696479"/>
            <a:ext cx="1476375" cy="1209675"/>
          </a:xfrm>
        </p:spPr>
      </p:pic>
      <p:sp>
        <p:nvSpPr>
          <p:cNvPr id="9" name="Footer Placeholder 8"/>
          <p:cNvSpPr>
            <a:spLocks noGrp="1"/>
          </p:cNvSpPr>
          <p:nvPr>
            <p:ph type="ftr" sz="quarter" idx="10"/>
          </p:nvPr>
        </p:nvSpPr>
        <p:spPr>
          <a:xfrm>
            <a:off x="3251200" y="6446314"/>
            <a:ext cx="5689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65FACF1-D3F2-4D04-925D-ADB289B7389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4"/>
          <a:stretch>
            <a:fillRect/>
          </a:stretch>
        </p:blipFill>
        <p:spPr>
          <a:xfrm>
            <a:off x="549745" y="3253951"/>
            <a:ext cx="1495425" cy="1285875"/>
          </a:xfrm>
          <a:prstGeom prst="rect">
            <a:avLst/>
          </a:prstGeom>
        </p:spPr>
      </p:pic>
      <p:pic>
        <p:nvPicPr>
          <p:cNvPr id="7" name="Picture 6"/>
          <p:cNvPicPr>
            <a:picLocks noChangeAspect="1"/>
          </p:cNvPicPr>
          <p:nvPr/>
        </p:nvPicPr>
        <p:blipFill>
          <a:blip r:embed="rId5"/>
          <a:stretch>
            <a:fillRect/>
          </a:stretch>
        </p:blipFill>
        <p:spPr>
          <a:xfrm>
            <a:off x="621182" y="4887624"/>
            <a:ext cx="1352550" cy="1276350"/>
          </a:xfrm>
          <a:prstGeom prst="rect">
            <a:avLst/>
          </a:prstGeom>
        </p:spPr>
      </p:pic>
      <p:pic>
        <p:nvPicPr>
          <p:cNvPr id="8" name="Picture 7"/>
          <p:cNvPicPr>
            <a:picLocks noChangeAspect="1"/>
          </p:cNvPicPr>
          <p:nvPr/>
        </p:nvPicPr>
        <p:blipFill>
          <a:blip r:embed="rId6"/>
          <a:stretch>
            <a:fillRect/>
          </a:stretch>
        </p:blipFill>
        <p:spPr>
          <a:xfrm>
            <a:off x="6723287" y="1721707"/>
            <a:ext cx="1304925" cy="1257300"/>
          </a:xfrm>
          <a:prstGeom prst="rect">
            <a:avLst/>
          </a:prstGeom>
        </p:spPr>
      </p:pic>
      <p:pic>
        <p:nvPicPr>
          <p:cNvPr id="10" name="Picture 9"/>
          <p:cNvPicPr>
            <a:picLocks noChangeAspect="1"/>
          </p:cNvPicPr>
          <p:nvPr/>
        </p:nvPicPr>
        <p:blipFill>
          <a:blip r:embed="rId7"/>
          <a:stretch>
            <a:fillRect/>
          </a:stretch>
        </p:blipFill>
        <p:spPr>
          <a:xfrm>
            <a:off x="6661374" y="3251074"/>
            <a:ext cx="1428750" cy="1266825"/>
          </a:xfrm>
          <a:prstGeom prst="rect">
            <a:avLst/>
          </a:prstGeom>
        </p:spPr>
      </p:pic>
      <p:sp>
        <p:nvSpPr>
          <p:cNvPr id="17" name="Rectangle 16"/>
          <p:cNvSpPr/>
          <p:nvPr/>
        </p:nvSpPr>
        <p:spPr>
          <a:xfrm>
            <a:off x="2220097" y="1666209"/>
            <a:ext cx="3241589"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GOAL 1: Facilitate Commerce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through the Timely Issuance </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of Permits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to Qualified Applicants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2220097" y="3222768"/>
            <a:ext cx="4020065"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GOAL 2: Facilitate Commerce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through a Modern Labeling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Focused on Service and Market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Compliance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a:off x="2220097" y="4887624"/>
            <a:ext cx="3785287"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GOAL 3: Improve Tax Compliance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through Increased Voluntary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Compliance and Enhanced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Enforcement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8176054" y="1726474"/>
            <a:ext cx="6096000" cy="1015663"/>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GOAL 4: Address Cross-Border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Tax Risk through Data Driven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Enforcement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p:cNvSpPr/>
          <p:nvPr/>
        </p:nvSpPr>
        <p:spPr>
          <a:xfrm>
            <a:off x="8176054" y="3195522"/>
            <a:ext cx="3824543"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GOAL 5: Equip the Workforce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for Professional Growth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Development by Revitalizing TTB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Training</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p:cNvSpPr/>
          <p:nvPr/>
        </p:nvSpPr>
        <p:spPr>
          <a:xfrm>
            <a:off x="6723287" y="5349288"/>
            <a:ext cx="3588996"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8"/>
              </a:rPr>
              <a:t>TTB Strategic Plan FY 2018-2022</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45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45387F3-892B-4431-8057-657AFEFD7A3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Title 1"/>
          <p:cNvSpPr>
            <a:spLocks noGrp="1"/>
          </p:cNvSpPr>
          <p:nvPr>
            <p:ph type="title" idx="4294967295"/>
          </p:nvPr>
        </p:nvSpPr>
        <p:spPr>
          <a:xfrm>
            <a:off x="1132682" y="212928"/>
            <a:ext cx="9926637" cy="762000"/>
          </a:xfrm>
        </p:spPr>
        <p:txBody>
          <a:bodyPr/>
          <a:lstStyle/>
          <a:p>
            <a:pPr algn="ctr"/>
            <a:r>
              <a:rPr lang="en-US" dirty="0" smtClean="0"/>
              <a:t>Follow the TTB Path for Brewers</a:t>
            </a:r>
            <a:endParaRPr lang="en-US" dirty="0"/>
          </a:p>
        </p:txBody>
      </p:sp>
      <p:graphicFrame>
        <p:nvGraphicFramePr>
          <p:cNvPr id="5" name="Content Placeholder 4"/>
          <p:cNvGraphicFramePr>
            <a:graphicFrameLocks noGrp="1"/>
          </p:cNvGraphicFramePr>
          <p:nvPr>
            <p:ph idx="4294967295"/>
            <p:extLst/>
          </p:nvPr>
        </p:nvGraphicFramePr>
        <p:xfrm>
          <a:off x="773112" y="1223835"/>
          <a:ext cx="10645775" cy="411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132682" y="5532756"/>
            <a:ext cx="99266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7375E"/>
                </a:solidFill>
                <a:effectLst/>
                <a:uLnTx/>
                <a:uFillTx/>
                <a:latin typeface="Calibri" panose="020F0502020204030204" pitchFamily="34" charset="0"/>
                <a:ea typeface="+mn-ea"/>
                <a:cs typeface="+mn-cs"/>
              </a:rPr>
              <a:t>Ongoing once your Brewer’s Notice is approved</a:t>
            </a:r>
            <a:r>
              <a:rPr kumimoji="0" lang="en-US" sz="2000" b="1" i="0" u="none" strike="noStrike" kern="1200" cap="none" spc="0" normalizeH="0" baseline="0" noProof="0" dirty="0" smtClean="0">
                <a:ln>
                  <a:noFill/>
                </a:ln>
                <a:solidFill>
                  <a:srgbClr val="17375E"/>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7375E"/>
                </a:solidFill>
                <a:effectLst/>
                <a:uLnTx/>
                <a:uFillTx/>
                <a:latin typeface="Calibri" panose="020F0502020204030204" pitchFamily="34" charset="0"/>
                <a:ea typeface="+mn-ea"/>
                <a:cs typeface="+mn-cs"/>
              </a:rPr>
              <a:t>1) Keep </a:t>
            </a:r>
            <a:r>
              <a:rPr kumimoji="0" lang="en-US" sz="2000" b="0" i="0" u="none" strike="noStrike" kern="1200" cap="none" spc="0" normalizeH="0" baseline="0" noProof="0" dirty="0">
                <a:ln>
                  <a:noFill/>
                </a:ln>
                <a:solidFill>
                  <a:srgbClr val="17375E"/>
                </a:solidFill>
                <a:effectLst/>
                <a:uLnTx/>
                <a:uFillTx/>
                <a:latin typeface="Calibri" panose="020F0502020204030204" pitchFamily="34" charset="0"/>
                <a:ea typeface="+mn-ea"/>
                <a:cs typeface="+mn-cs"/>
              </a:rPr>
              <a:t>records of brewery </a:t>
            </a:r>
            <a:r>
              <a:rPr kumimoji="0" lang="en-US" sz="2000" b="0" i="0" u="none" strike="noStrike" kern="1200" cap="none" spc="0" normalizeH="0" baseline="0" noProof="0" dirty="0" smtClean="0">
                <a:ln>
                  <a:noFill/>
                </a:ln>
                <a:solidFill>
                  <a:srgbClr val="17375E"/>
                </a:solidFill>
                <a:effectLst/>
                <a:uLnTx/>
                <a:uFillTx/>
                <a:latin typeface="Calibri" panose="020F0502020204030204" pitchFamily="34" charset="0"/>
                <a:ea typeface="+mn-ea"/>
                <a:cs typeface="+mn-cs"/>
              </a:rPr>
              <a:t>operations    2) report </a:t>
            </a:r>
            <a:r>
              <a:rPr kumimoji="0" lang="en-US" sz="2000" b="0" i="0" u="none" strike="noStrike" kern="1200" cap="none" spc="0" normalizeH="0" baseline="0" noProof="0" dirty="0">
                <a:ln>
                  <a:noFill/>
                </a:ln>
                <a:solidFill>
                  <a:srgbClr val="17375E"/>
                </a:solidFill>
                <a:effectLst/>
                <a:uLnTx/>
                <a:uFillTx/>
                <a:latin typeface="Calibri" panose="020F0502020204030204" pitchFamily="34" charset="0"/>
                <a:ea typeface="+mn-ea"/>
                <a:cs typeface="+mn-cs"/>
              </a:rPr>
              <a:t>changes to your business or </a:t>
            </a:r>
            <a:r>
              <a:rPr kumimoji="0" lang="en-US" sz="2000" b="0" i="0" u="none" strike="noStrike" kern="1200" cap="none" spc="0" normalizeH="0" baseline="0" noProof="0" dirty="0" smtClean="0">
                <a:ln>
                  <a:noFill/>
                </a:ln>
                <a:solidFill>
                  <a:srgbClr val="17375E"/>
                </a:solidFill>
                <a:effectLst/>
                <a:uLnTx/>
                <a:uFillTx/>
                <a:latin typeface="Calibri" panose="020F0502020204030204" pitchFamily="34" charset="0"/>
                <a:ea typeface="+mn-ea"/>
                <a:cs typeface="+mn-cs"/>
              </a:rPr>
              <a:t>brewery to TTB</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318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Organizational Chart</a:t>
            </a:r>
            <a:endParaRPr lang="en-US" dirty="0"/>
          </a:p>
        </p:txBody>
      </p:sp>
      <p:graphicFrame>
        <p:nvGraphicFramePr>
          <p:cNvPr id="6" name="Content Placeholder 5"/>
          <p:cNvGraphicFramePr>
            <a:graphicFrameLocks noGrp="1"/>
          </p:cNvGraphicFramePr>
          <p:nvPr>
            <p:ph idx="1"/>
            <p:extLst/>
          </p:nvPr>
        </p:nvGraphicFramePr>
        <p:xfrm>
          <a:off x="445008" y="1377696"/>
          <a:ext cx="11301984" cy="4626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313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C Document" ma:contentTypeID="0x01010089E80B1425BA024AAB3AB3D42B4206AD" ma:contentTypeVersion="25" ma:contentTypeDescription="Create a new document." ma:contentTypeScope="" ma:versionID="baef25cb9fffe155b540f0b5c41b0a23">
  <xsd:schema xmlns:xsd="http://www.w3.org/2001/XMLSchema" xmlns:xs="http://www.w3.org/2001/XMLSchema" xmlns:p="http://schemas.microsoft.com/office/2006/metadata/properties" xmlns:ns1="9a88999c-eba5-403d-a66b-274320ea398b" xmlns:ns3="14a1290a-fb64-4acd-8bc6-97dbef60505b" targetNamespace="http://schemas.microsoft.com/office/2006/metadata/properties" ma:root="true" ma:fieldsID="cdedfeb2e1a4e54b5c715746dba7c64a" ns1:_="" ns3:_="">
    <xsd:import namespace="9a88999c-eba5-403d-a66b-274320ea398b"/>
    <xsd:import namespace="14a1290a-fb64-4acd-8bc6-97dbef60505b"/>
    <xsd:element name="properties">
      <xsd:complexType>
        <xsd:sequence>
          <xsd:element name="documentManagement">
            <xsd:complexType>
              <xsd:all>
                <xsd:element ref="ns1:Subject0"/>
                <xsd:element ref="ns1:Document_x0020_Type" minOccurs="0"/>
                <xsd:element ref="ns3:Mission_x0020_Area" minOccurs="0"/>
                <xsd:element ref="ns3:Commodity"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88999c-eba5-403d-a66b-274320ea398b" elementFormDefault="qualified">
    <xsd:import namespace="http://schemas.microsoft.com/office/2006/documentManagement/types"/>
    <xsd:import namespace="http://schemas.microsoft.com/office/infopath/2007/PartnerControls"/>
    <xsd:element name="Subject0" ma:index="0" ma:displayName="Project Name" ma:default="-Select-" ma:format="Dropdown" ma:internalName="Subject0">
      <xsd:simpleType>
        <xsd:restriction base="dms:Choice">
          <xsd:enumeration value="-Select-"/>
          <xsd:enumeration value="AVA Mapping App"/>
          <xsd:enumeration value="E-Web Posting Request"/>
          <xsd:enumeration value="External Presentations"/>
          <xsd:enumeration value="Formula Approval Tool"/>
          <xsd:enumeration value="General"/>
          <xsd:enumeration value="Joomla Implementation"/>
          <xsd:enumeration value="Web Form"/>
          <xsd:enumeration value="Zoom Audio Recording"/>
        </xsd:restriction>
      </xsd:simpleType>
    </xsd:element>
    <xsd:element name="Document_x0020_Type" ma:index="4" nillable="true" ma:displayName="Document Type" ma:default="Accomplishment (Annual &amp; Mid-year)" ma:format="Dropdown" ma:internalName="Document_x0020_Type">
      <xsd:simpleType>
        <xsd:restriction base="dms:Choice">
          <xsd:enumeration value="Accomplishment (Annual &amp; Mid-year)"/>
          <xsd:enumeration value="Agenda, Minutes, Meeting Notes"/>
          <xsd:enumeration value="Annual Plan"/>
          <xsd:enumeration value="Brief"/>
          <xsd:enumeration value="Brochure &amp; Flyer"/>
          <xsd:enumeration value="BSC Initiative"/>
          <xsd:enumeration value="Budget"/>
          <xsd:enumeration value="Bureau Mission Commitment"/>
          <xsd:enumeration value="COR File"/>
          <xsd:enumeration value="Decision Memo"/>
          <xsd:enumeration value="Handbook"/>
          <xsd:enumeration value="IDP"/>
          <xsd:enumeration value="Mission Commitment"/>
          <xsd:enumeration value="Order"/>
          <xsd:enumeration value="Outline"/>
          <xsd:enumeration value="Outline, Notes &amp; Article for TTB.gov"/>
          <xsd:enumeration value="Outline, Notes &amp; Article for TTBWeb"/>
          <xsd:enumeration value="Performance Plan"/>
          <xsd:enumeration value="Policy"/>
          <xsd:enumeration value="Program Brief"/>
          <xsd:enumeration value="Program Presentation"/>
          <xsd:enumeration value="Project Plan"/>
          <xsd:enumeration value="Report"/>
          <xsd:enumeration value="SOP"/>
          <xsd:enumeration value="Strategic Plan"/>
          <xsd:enumeration value="Transcript"/>
          <xsd:enumeration value="User Guide"/>
          <xsd:enumeration value="White Paper"/>
        </xsd:restriction>
      </xsd:simpleType>
    </xsd:element>
  </xsd:schema>
  <xsd:schema xmlns:xsd="http://www.w3.org/2001/XMLSchema" xmlns:xs="http://www.w3.org/2001/XMLSchema" xmlns:dms="http://schemas.microsoft.com/office/2006/documentManagement/types" xmlns:pc="http://schemas.microsoft.com/office/infopath/2007/PartnerControls" targetNamespace="14a1290a-fb64-4acd-8bc6-97dbef60505b" elementFormDefault="qualified">
    <xsd:import namespace="http://schemas.microsoft.com/office/2006/documentManagement/types"/>
    <xsd:import namespace="http://schemas.microsoft.com/office/infopath/2007/PartnerControls"/>
    <xsd:element name="Mission_x0020_Area" ma:index="5" nillable="true" ma:displayName="Mission Area" ma:default="None" ma:format="Dropdown" ma:internalName="Mission_x0020_Area">
      <xsd:simpleType>
        <xsd:restriction base="dms:Choice">
          <xsd:enumeration value="None"/>
          <xsd:enumeration value="Labeling"/>
          <xsd:enumeration value="Formulation"/>
          <xsd:enumeration value="Permits"/>
          <xsd:enumeration value="Taxes"/>
          <xsd:enumeration value="Enforcement"/>
          <xsd:enumeration value="Trade Practices"/>
          <xsd:enumeration value="International Affairs"/>
          <xsd:enumeration value="Information Technology"/>
          <xsd:enumeration value="Management and Administration"/>
        </xsd:restriction>
      </xsd:simpleType>
    </xsd:element>
    <xsd:element name="Commodity" ma:index="6" nillable="true" ma:displayName="Commodity" ma:default="None" ma:format="Dropdown" ma:internalName="Commodity">
      <xsd:simpleType>
        <xsd:restriction base="dms:Choice">
          <xsd:enumeration value="None"/>
          <xsd:enumeration value="Wine"/>
          <xsd:enumeration value="Beer"/>
          <xsd:enumeration value="Distilled Spirits"/>
          <xsd:enumeration value="Firearms and Ammunition"/>
          <xsd:enumeration value="Multiple Commodities"/>
          <xsd:enumeration value="Nonbeverage Alcohol"/>
          <xsd:enumeration value="Tobacco"/>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2" ma:displayName="Title"/>
        <xsd:element ref="dc:subject" minOccurs="0" maxOccurs="1" ma:index="3" ma:displayName="Subject Area"/>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Type xmlns="9a88999c-eba5-403d-a66b-274320ea398b">Accomplishment (Annual &amp; Mid-year)</Document_x0020_Type>
    <Commodity xmlns="14a1290a-fb64-4acd-8bc6-97dbef60505b">None</Commodity>
    <Mission_x0020_Area xmlns="14a1290a-fb64-4acd-8bc6-97dbef60505b">None</Mission_x0020_Area>
    <Subject0 xmlns="9a88999c-eba5-403d-a66b-274320ea398b">-Select-</Subject0>
    <_dlc_DocId xmlns="14a1290a-fb64-4acd-8bc6-97dbef60505b">FJCQYKXRE2XX-771305987-2494</_dlc_DocId>
    <_dlc_DocIdUrl xmlns="14a1290a-fb64-4acd-8bc6-97dbef60505b">
      <Url>https://ttbsharepoint/HQ/KM/_layouts/15/DocIdRedir.aspx?ID=FJCQYKXRE2XX-771305987-2494</Url>
      <Description>FJCQYKXRE2XX-771305987-2494</Description>
    </_dlc_DocIdUrl>
  </documentManagement>
</p:properties>
</file>

<file path=customXml/itemProps1.xml><?xml version="1.0" encoding="utf-8"?>
<ds:datastoreItem xmlns:ds="http://schemas.openxmlformats.org/officeDocument/2006/customXml" ds:itemID="{F780A783-79BF-4000-B34E-B6796036569D}"/>
</file>

<file path=customXml/itemProps2.xml><?xml version="1.0" encoding="utf-8"?>
<ds:datastoreItem xmlns:ds="http://schemas.openxmlformats.org/officeDocument/2006/customXml" ds:itemID="{836345D7-08F8-43F1-8CA5-3B65C1647291}"/>
</file>

<file path=customXml/itemProps3.xml><?xml version="1.0" encoding="utf-8"?>
<ds:datastoreItem xmlns:ds="http://schemas.openxmlformats.org/officeDocument/2006/customXml" ds:itemID="{647C2884-65AC-4CE7-B16D-0D204465C6BE}"/>
</file>

<file path=customXml/itemProps4.xml><?xml version="1.0" encoding="utf-8"?>
<ds:datastoreItem xmlns:ds="http://schemas.openxmlformats.org/officeDocument/2006/customXml" ds:itemID="{E91002A5-D4B2-4C1C-A4DE-A3AD79CA9EB8}"/>
</file>

<file path=docProps/app.xml><?xml version="1.0" encoding="utf-8"?>
<Properties xmlns="http://schemas.openxmlformats.org/officeDocument/2006/extended-properties" xmlns:vt="http://schemas.openxmlformats.org/officeDocument/2006/docPropsVTypes">
  <TotalTime>0</TotalTime>
  <Words>2294</Words>
  <Application>Microsoft Office PowerPoint</Application>
  <PresentationFormat>Widescreen</PresentationFormat>
  <Paragraphs>410</Paragraphs>
  <Slides>36</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Calisto MT</vt:lpstr>
      <vt:lpstr>Times New Roman</vt:lpstr>
      <vt:lpstr>power-point-template</vt:lpstr>
      <vt:lpstr>TTB Bootcamp for Brewers</vt:lpstr>
      <vt:lpstr>TTB Disclaimer</vt:lpstr>
      <vt:lpstr>PowerPoint Presentation</vt:lpstr>
      <vt:lpstr>TTB Overview </vt:lpstr>
      <vt:lpstr>TTB Overview</vt:lpstr>
      <vt:lpstr>Our Mission</vt:lpstr>
      <vt:lpstr>Our 5-Year Strategic Goals</vt:lpstr>
      <vt:lpstr>Follow the TTB Path for Brewers</vt:lpstr>
      <vt:lpstr>TTB Organizational Chart</vt:lpstr>
      <vt:lpstr>National Revenue Center</vt:lpstr>
      <vt:lpstr>TTB Organizational Chart</vt:lpstr>
      <vt:lpstr>Alcohol Labeling and Formulation Division</vt:lpstr>
      <vt:lpstr>TTB Organizational Chart</vt:lpstr>
      <vt:lpstr>Scientific Services Division</vt:lpstr>
      <vt:lpstr>TTB Organizational Chart</vt:lpstr>
      <vt:lpstr>Regulations and Rulings Division</vt:lpstr>
      <vt:lpstr>TTB Organizational Chart</vt:lpstr>
      <vt:lpstr>Tax Audit &amp; Trade Investigations Divisions (Field Enforcement)</vt:lpstr>
      <vt:lpstr>Registration is Open for the Free  TTB Trade Practice Seminars</vt:lpstr>
      <vt:lpstr>TTB Laws and Regulations</vt:lpstr>
      <vt:lpstr>TTB Laws and Regulations* Domestic Breweries</vt:lpstr>
      <vt:lpstr>IRC Definition of Beer</vt:lpstr>
      <vt:lpstr>FAA Act Definition of Malt Beverage</vt:lpstr>
      <vt:lpstr>As a Result...</vt:lpstr>
      <vt:lpstr>Therefore...</vt:lpstr>
      <vt:lpstr>IRC Requirements for (Domestic) Beer</vt:lpstr>
      <vt:lpstr>FAA Act Requirements for Malt Beverages</vt:lpstr>
      <vt:lpstr>Craft Beverage Modernization &amp; Tax Reform Act </vt:lpstr>
      <vt:lpstr>Tax Rates for Domestic Beer</vt:lpstr>
      <vt:lpstr>What is “Production”</vt:lpstr>
      <vt:lpstr>What is “Production”</vt:lpstr>
      <vt:lpstr>Controlled Group and Single Taxpayer Rules</vt:lpstr>
      <vt:lpstr>Tax Rates for Imported Beer</vt:lpstr>
      <vt:lpstr>Foreign Manufacturer Election</vt:lpstr>
      <vt:lpstr>Transfer of Beer in Bond</vt:lpstr>
      <vt:lpstr>Summary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TTB Bootcamp for Brewers</dc:title>
  <dc:creator>Evans, Susan B.</dc:creator>
  <cp:lastModifiedBy>Evans, Susan B.</cp:lastModifiedBy>
  <cp:revision>1</cp:revision>
  <dcterms:created xsi:type="dcterms:W3CDTF">2019-04-17T14:30:45Z</dcterms:created>
  <dcterms:modified xsi:type="dcterms:W3CDTF">2019-04-17T14:31:25Z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0x01010089E80B1425BA024AAB3AB3D42B4206AD</vt:lpwstr>
  </property>
  <property fmtid="{D5CDD505-2E9C-101B-9397-08002B2CF9AE}" pid="3" name="_dlc_DocIdItemGuid">
    <vt:lpwstr>21b69082-61c0-4f92-96d7-41ecc2821dad</vt:lpwstr>
  </property>
</Properties>
</file>